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0" r:id="rId3"/>
    <p:sldId id="272" r:id="rId4"/>
    <p:sldId id="27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1D557-9C62-4B70-B084-3306254B2C3D}" v="3" dt="2018-12-18T13:13:2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0743" autoAdjust="0"/>
  </p:normalViewPr>
  <p:slideViewPr>
    <p:cSldViewPr>
      <p:cViewPr varScale="1">
        <p:scale>
          <a:sx n="75" d="100"/>
          <a:sy n="75" d="100"/>
        </p:scale>
        <p:origin x="485" y="53"/>
      </p:cViewPr>
      <p:guideLst>
        <p:guide pos="3840"/>
        <p:guide orient="horz" pos="1008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21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  <a:latin typeface="Arial"/>
              </a:rPr>
              <a:t>© 2018 NetApp, Inc. All rights reserved.  </a:t>
            </a:r>
            <a:r>
              <a:rPr lang="en-US">
                <a:solidFill>
                  <a:srgbClr val="9EA2A2"/>
                </a:solidFill>
                <a:latin typeface="Arial"/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9EA2A2"/>
                </a:solidFill>
                <a:latin typeface="Arial"/>
              </a:rPr>
              <a:t>NETAPP CONFIDENTIAL </a:t>
            </a:r>
            <a:r>
              <a:rPr lang="en-US">
                <a:solidFill>
                  <a:srgbClr val="9EA2A2"/>
                </a:solidFill>
                <a:latin typeface="Arial"/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9EA2A2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1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AF0568E-8F8D-724A-B357-F423141E14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0776007" y="6495019"/>
            <a:ext cx="1042416" cy="190644"/>
          </a:xfrm>
          <a:custGeom>
            <a:avLst/>
            <a:gdLst>
              <a:gd name="connsiteX0" fmla="*/ 3294826 w 3504841"/>
              <a:gd name="connsiteY0" fmla="*/ 214318 h 640991"/>
              <a:gd name="connsiteX1" fmla="*/ 3198090 w 3504841"/>
              <a:gd name="connsiteY1" fmla="*/ 323592 h 640991"/>
              <a:gd name="connsiteX2" fmla="*/ 3198090 w 3504841"/>
              <a:gd name="connsiteY2" fmla="*/ 324670 h 640991"/>
              <a:gd name="connsiteX3" fmla="*/ 3294826 w 3504841"/>
              <a:gd name="connsiteY3" fmla="*/ 434304 h 640991"/>
              <a:gd name="connsiteX4" fmla="*/ 3391922 w 3504841"/>
              <a:gd name="connsiteY4" fmla="*/ 324670 h 640991"/>
              <a:gd name="connsiteX5" fmla="*/ 3391922 w 3504841"/>
              <a:gd name="connsiteY5" fmla="*/ 323592 h 640991"/>
              <a:gd name="connsiteX6" fmla="*/ 3294826 w 3504841"/>
              <a:gd name="connsiteY6" fmla="*/ 214318 h 640991"/>
              <a:gd name="connsiteX7" fmla="*/ 2831785 w 3504841"/>
              <a:gd name="connsiteY7" fmla="*/ 214318 h 640991"/>
              <a:gd name="connsiteX8" fmla="*/ 2735408 w 3504841"/>
              <a:gd name="connsiteY8" fmla="*/ 323592 h 640991"/>
              <a:gd name="connsiteX9" fmla="*/ 2735408 w 3504841"/>
              <a:gd name="connsiteY9" fmla="*/ 324670 h 640991"/>
              <a:gd name="connsiteX10" fmla="*/ 2831785 w 3504841"/>
              <a:gd name="connsiteY10" fmla="*/ 434304 h 640991"/>
              <a:gd name="connsiteX11" fmla="*/ 2929240 w 3504841"/>
              <a:gd name="connsiteY11" fmla="*/ 324670 h 640991"/>
              <a:gd name="connsiteX12" fmla="*/ 2929240 w 3504841"/>
              <a:gd name="connsiteY12" fmla="*/ 323592 h 640991"/>
              <a:gd name="connsiteX13" fmla="*/ 2831785 w 3504841"/>
              <a:gd name="connsiteY13" fmla="*/ 214318 h 640991"/>
              <a:gd name="connsiteX14" fmla="*/ 1564332 w 3504841"/>
              <a:gd name="connsiteY14" fmla="*/ 209816 h 640991"/>
              <a:gd name="connsiteX15" fmla="*/ 1478061 w 3504841"/>
              <a:gd name="connsiteY15" fmla="*/ 293948 h 640991"/>
              <a:gd name="connsiteX16" fmla="*/ 1647368 w 3504841"/>
              <a:gd name="connsiteY16" fmla="*/ 293948 h 640991"/>
              <a:gd name="connsiteX17" fmla="*/ 1564332 w 3504841"/>
              <a:gd name="connsiteY17" fmla="*/ 209816 h 640991"/>
              <a:gd name="connsiteX18" fmla="*/ 2327603 w 3504841"/>
              <a:gd name="connsiteY18" fmla="*/ 137236 h 640991"/>
              <a:gd name="connsiteX19" fmla="*/ 2258507 w 3504841"/>
              <a:gd name="connsiteY19" fmla="*/ 305808 h 640991"/>
              <a:gd name="connsiteX20" fmla="*/ 2396699 w 3504841"/>
              <a:gd name="connsiteY20" fmla="*/ 305808 h 640991"/>
              <a:gd name="connsiteX21" fmla="*/ 1564332 w 3504841"/>
              <a:gd name="connsiteY21" fmla="*/ 120650 h 640991"/>
              <a:gd name="connsiteX22" fmla="*/ 1757004 w 3504841"/>
              <a:gd name="connsiteY22" fmla="*/ 335295 h 640991"/>
              <a:gd name="connsiteX23" fmla="*/ 1755925 w 3504841"/>
              <a:gd name="connsiteY23" fmla="*/ 364777 h 640991"/>
              <a:gd name="connsiteX24" fmla="*/ 1480218 w 3504841"/>
              <a:gd name="connsiteY24" fmla="*/ 364777 h 640991"/>
              <a:gd name="connsiteX25" fmla="*/ 1577273 w 3504841"/>
              <a:gd name="connsiteY25" fmla="*/ 442796 h 640991"/>
              <a:gd name="connsiteX26" fmla="*/ 1673968 w 3504841"/>
              <a:gd name="connsiteY26" fmla="*/ 402169 h 640991"/>
              <a:gd name="connsiteX27" fmla="*/ 1737593 w 3504841"/>
              <a:gd name="connsiteY27" fmla="*/ 458976 h 640991"/>
              <a:gd name="connsiteX28" fmla="*/ 1575475 w 3504841"/>
              <a:gd name="connsiteY28" fmla="*/ 533041 h 640991"/>
              <a:gd name="connsiteX29" fmla="*/ 1368425 w 3504841"/>
              <a:gd name="connsiteY29" fmla="*/ 327025 h 640991"/>
              <a:gd name="connsiteX30" fmla="*/ 1368425 w 3504841"/>
              <a:gd name="connsiteY30" fmla="*/ 326306 h 640991"/>
              <a:gd name="connsiteX31" fmla="*/ 1564332 w 3504841"/>
              <a:gd name="connsiteY31" fmla="*/ 120650 h 640991"/>
              <a:gd name="connsiteX32" fmla="*/ 3323955 w 3504841"/>
              <a:gd name="connsiteY32" fmla="*/ 119062 h 640991"/>
              <a:gd name="connsiteX33" fmla="*/ 3504841 w 3504841"/>
              <a:gd name="connsiteY33" fmla="*/ 323592 h 640991"/>
              <a:gd name="connsiteX34" fmla="*/ 3504841 w 3504841"/>
              <a:gd name="connsiteY34" fmla="*/ 324670 h 640991"/>
              <a:gd name="connsiteX35" fmla="*/ 3323955 w 3504841"/>
              <a:gd name="connsiteY35" fmla="*/ 529560 h 640991"/>
              <a:gd name="connsiteX36" fmla="*/ 3200247 w 3504841"/>
              <a:gd name="connsiteY36" fmla="*/ 470609 h 640991"/>
              <a:gd name="connsiteX37" fmla="*/ 3200247 w 3504841"/>
              <a:gd name="connsiteY37" fmla="*/ 640991 h 640991"/>
              <a:gd name="connsiteX38" fmla="*/ 3087688 w 3504841"/>
              <a:gd name="connsiteY38" fmla="*/ 640991 h 640991"/>
              <a:gd name="connsiteX39" fmla="*/ 3087688 w 3504841"/>
              <a:gd name="connsiteY39" fmla="*/ 126251 h 640991"/>
              <a:gd name="connsiteX40" fmla="*/ 3200247 w 3504841"/>
              <a:gd name="connsiteY40" fmla="*/ 126251 h 640991"/>
              <a:gd name="connsiteX41" fmla="*/ 3200247 w 3504841"/>
              <a:gd name="connsiteY41" fmla="*/ 183045 h 640991"/>
              <a:gd name="connsiteX42" fmla="*/ 3323955 w 3504841"/>
              <a:gd name="connsiteY42" fmla="*/ 119062 h 640991"/>
              <a:gd name="connsiteX43" fmla="*/ 2861992 w 3504841"/>
              <a:gd name="connsiteY43" fmla="*/ 119062 h 640991"/>
              <a:gd name="connsiteX44" fmla="*/ 3042879 w 3504841"/>
              <a:gd name="connsiteY44" fmla="*/ 323592 h 640991"/>
              <a:gd name="connsiteX45" fmla="*/ 3042879 w 3504841"/>
              <a:gd name="connsiteY45" fmla="*/ 324670 h 640991"/>
              <a:gd name="connsiteX46" fmla="*/ 2861992 w 3504841"/>
              <a:gd name="connsiteY46" fmla="*/ 529560 h 640991"/>
              <a:gd name="connsiteX47" fmla="*/ 2738285 w 3504841"/>
              <a:gd name="connsiteY47" fmla="*/ 470609 h 640991"/>
              <a:gd name="connsiteX48" fmla="*/ 2738285 w 3504841"/>
              <a:gd name="connsiteY48" fmla="*/ 640991 h 640991"/>
              <a:gd name="connsiteX49" fmla="*/ 2625725 w 3504841"/>
              <a:gd name="connsiteY49" fmla="*/ 640991 h 640991"/>
              <a:gd name="connsiteX50" fmla="*/ 2625725 w 3504841"/>
              <a:gd name="connsiteY50" fmla="*/ 126251 h 640991"/>
              <a:gd name="connsiteX51" fmla="*/ 2738285 w 3504841"/>
              <a:gd name="connsiteY51" fmla="*/ 126251 h 640991"/>
              <a:gd name="connsiteX52" fmla="*/ 2738285 w 3504841"/>
              <a:gd name="connsiteY52" fmla="*/ 183045 h 640991"/>
              <a:gd name="connsiteX53" fmla="*/ 2861992 w 3504841"/>
              <a:gd name="connsiteY53" fmla="*/ 119062 h 640991"/>
              <a:gd name="connsiteX54" fmla="*/ 1828929 w 3504841"/>
              <a:gd name="connsiteY54" fmla="*/ 25400 h 640991"/>
              <a:gd name="connsiteX55" fmla="*/ 1939876 w 3504841"/>
              <a:gd name="connsiteY55" fmla="*/ 25400 h 640991"/>
              <a:gd name="connsiteX56" fmla="*/ 1939876 w 3504841"/>
              <a:gd name="connsiteY56" fmla="*/ 127331 h 640991"/>
              <a:gd name="connsiteX57" fmla="*/ 2033229 w 3504841"/>
              <a:gd name="connsiteY57" fmla="*/ 127331 h 640991"/>
              <a:gd name="connsiteX58" fmla="*/ 2033229 w 3504841"/>
              <a:gd name="connsiteY58" fmla="*/ 223859 h 640991"/>
              <a:gd name="connsiteX59" fmla="*/ 1939876 w 3504841"/>
              <a:gd name="connsiteY59" fmla="*/ 223859 h 640991"/>
              <a:gd name="connsiteX60" fmla="*/ 1939876 w 3504841"/>
              <a:gd name="connsiteY60" fmla="*/ 393143 h 640991"/>
              <a:gd name="connsiteX61" fmla="*/ 1976499 w 3504841"/>
              <a:gd name="connsiteY61" fmla="*/ 431682 h 640991"/>
              <a:gd name="connsiteX62" fmla="*/ 2032152 w 3504841"/>
              <a:gd name="connsiteY62" fmla="*/ 417635 h 640991"/>
              <a:gd name="connsiteX63" fmla="*/ 2032152 w 3504841"/>
              <a:gd name="connsiteY63" fmla="*/ 508040 h 640991"/>
              <a:gd name="connsiteX64" fmla="*/ 1942748 w 3504841"/>
              <a:gd name="connsiteY64" fmla="*/ 531452 h 640991"/>
              <a:gd name="connsiteX65" fmla="*/ 1828929 w 3504841"/>
              <a:gd name="connsiteY65" fmla="*/ 411512 h 640991"/>
              <a:gd name="connsiteX66" fmla="*/ 1828929 w 3504841"/>
              <a:gd name="connsiteY66" fmla="*/ 223859 h 640991"/>
              <a:gd name="connsiteX67" fmla="*/ 1781175 w 3504841"/>
              <a:gd name="connsiteY67" fmla="*/ 223859 h 640991"/>
              <a:gd name="connsiteX68" fmla="*/ 1781175 w 3504841"/>
              <a:gd name="connsiteY68" fmla="*/ 127331 h 640991"/>
              <a:gd name="connsiteX69" fmla="*/ 1828929 w 3504841"/>
              <a:gd name="connsiteY69" fmla="*/ 127331 h 640991"/>
              <a:gd name="connsiteX70" fmla="*/ 852488 w 3504841"/>
              <a:gd name="connsiteY70" fmla="*/ 1587 h 640991"/>
              <a:gd name="connsiteX71" fmla="*/ 958347 w 3504841"/>
              <a:gd name="connsiteY71" fmla="*/ 1587 h 640991"/>
              <a:gd name="connsiteX72" fmla="*/ 1201030 w 3504841"/>
              <a:gd name="connsiteY72" fmla="*/ 324325 h 640991"/>
              <a:gd name="connsiteX73" fmla="*/ 1201030 w 3504841"/>
              <a:gd name="connsiteY73" fmla="*/ 1587 h 640991"/>
              <a:gd name="connsiteX74" fmla="*/ 1314090 w 3504841"/>
              <a:gd name="connsiteY74" fmla="*/ 1587 h 640991"/>
              <a:gd name="connsiteX75" fmla="*/ 1314090 w 3504841"/>
              <a:gd name="connsiteY75" fmla="*/ 523515 h 640991"/>
              <a:gd name="connsiteX76" fmla="*/ 1216513 w 3504841"/>
              <a:gd name="connsiteY76" fmla="*/ 523515 h 640991"/>
              <a:gd name="connsiteX77" fmla="*/ 965548 w 3504841"/>
              <a:gd name="connsiteY77" fmla="*/ 193573 h 640991"/>
              <a:gd name="connsiteX78" fmla="*/ 965548 w 3504841"/>
              <a:gd name="connsiteY78" fmla="*/ 523515 h 640991"/>
              <a:gd name="connsiteX79" fmla="*/ 852488 w 3504841"/>
              <a:gd name="connsiteY79" fmla="*/ 523515 h 640991"/>
              <a:gd name="connsiteX80" fmla="*/ 0 w 3504841"/>
              <a:gd name="connsiteY80" fmla="*/ 1587 h 640991"/>
              <a:gd name="connsiteX81" fmla="*/ 626703 w 3504841"/>
              <a:gd name="connsiteY81" fmla="*/ 1587 h 640991"/>
              <a:gd name="connsiteX82" fmla="*/ 626703 w 3504841"/>
              <a:gd name="connsiteY82" fmla="*/ 523515 h 640991"/>
              <a:gd name="connsiteX83" fmla="*/ 383005 w 3504841"/>
              <a:gd name="connsiteY83" fmla="*/ 523515 h 640991"/>
              <a:gd name="connsiteX84" fmla="*/ 383005 w 3504841"/>
              <a:gd name="connsiteY84" fmla="*/ 209782 h 640991"/>
              <a:gd name="connsiteX85" fmla="*/ 243698 w 3504841"/>
              <a:gd name="connsiteY85" fmla="*/ 209782 h 640991"/>
              <a:gd name="connsiteX86" fmla="*/ 243698 w 3504841"/>
              <a:gd name="connsiteY86" fmla="*/ 523515 h 640991"/>
              <a:gd name="connsiteX87" fmla="*/ 0 w 3504841"/>
              <a:gd name="connsiteY87" fmla="*/ 523515 h 640991"/>
              <a:gd name="connsiteX88" fmla="*/ 2277940 w 3504841"/>
              <a:gd name="connsiteY88" fmla="*/ 0 h 640991"/>
              <a:gd name="connsiteX89" fmla="*/ 2380505 w 3504841"/>
              <a:gd name="connsiteY89" fmla="*/ 0 h 640991"/>
              <a:gd name="connsiteX90" fmla="*/ 2596790 w 3504841"/>
              <a:gd name="connsiteY90" fmla="*/ 521927 h 640991"/>
              <a:gd name="connsiteX91" fmla="*/ 2478031 w 3504841"/>
              <a:gd name="connsiteY91" fmla="*/ 521927 h 640991"/>
              <a:gd name="connsiteX92" fmla="*/ 2430168 w 3504841"/>
              <a:gd name="connsiteY92" fmla="*/ 405223 h 640991"/>
              <a:gd name="connsiteX93" fmla="*/ 2223959 w 3504841"/>
              <a:gd name="connsiteY93" fmla="*/ 405223 h 640991"/>
              <a:gd name="connsiteX94" fmla="*/ 2176095 w 3504841"/>
              <a:gd name="connsiteY94" fmla="*/ 521927 h 640991"/>
              <a:gd name="connsiteX95" fmla="*/ 2060575 w 3504841"/>
              <a:gd name="connsiteY95" fmla="*/ 521927 h 64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04841" h="640991">
                <a:moveTo>
                  <a:pt x="3294826" y="214318"/>
                </a:moveTo>
                <a:cubicBezTo>
                  <a:pt x="3242322" y="214318"/>
                  <a:pt x="3198090" y="258171"/>
                  <a:pt x="3198090" y="323592"/>
                </a:cubicBezTo>
                <a:lnTo>
                  <a:pt x="3198090" y="324670"/>
                </a:lnTo>
                <a:cubicBezTo>
                  <a:pt x="3198090" y="390451"/>
                  <a:pt x="3242322" y="434304"/>
                  <a:pt x="3294826" y="434304"/>
                </a:cubicBezTo>
                <a:cubicBezTo>
                  <a:pt x="3347689" y="434304"/>
                  <a:pt x="3391922" y="391529"/>
                  <a:pt x="3391922" y="324670"/>
                </a:cubicBezTo>
                <a:lnTo>
                  <a:pt x="3391922" y="323592"/>
                </a:lnTo>
                <a:cubicBezTo>
                  <a:pt x="3391922" y="258171"/>
                  <a:pt x="3347689" y="214318"/>
                  <a:pt x="3294826" y="214318"/>
                </a:cubicBezTo>
                <a:close/>
                <a:moveTo>
                  <a:pt x="2831785" y="214318"/>
                </a:moveTo>
                <a:cubicBezTo>
                  <a:pt x="2778921" y="214318"/>
                  <a:pt x="2735408" y="258171"/>
                  <a:pt x="2735408" y="323592"/>
                </a:cubicBezTo>
                <a:lnTo>
                  <a:pt x="2735408" y="324670"/>
                </a:lnTo>
                <a:cubicBezTo>
                  <a:pt x="2735408" y="390451"/>
                  <a:pt x="2778921" y="434304"/>
                  <a:pt x="2831785" y="434304"/>
                </a:cubicBezTo>
                <a:cubicBezTo>
                  <a:pt x="2885367" y="434304"/>
                  <a:pt x="2929240" y="391529"/>
                  <a:pt x="2929240" y="324670"/>
                </a:cubicBezTo>
                <a:lnTo>
                  <a:pt x="2929240" y="323592"/>
                </a:lnTo>
                <a:cubicBezTo>
                  <a:pt x="2929240" y="258171"/>
                  <a:pt x="2884288" y="214318"/>
                  <a:pt x="2831785" y="214318"/>
                </a:cubicBezTo>
                <a:close/>
                <a:moveTo>
                  <a:pt x="1564332" y="209816"/>
                </a:moveTo>
                <a:cubicBezTo>
                  <a:pt x="1517602" y="209816"/>
                  <a:pt x="1487048" y="243253"/>
                  <a:pt x="1478061" y="293948"/>
                </a:cubicBezTo>
                <a:lnTo>
                  <a:pt x="1647368" y="293948"/>
                </a:lnTo>
                <a:cubicBezTo>
                  <a:pt x="1640179" y="243253"/>
                  <a:pt x="1611062" y="209816"/>
                  <a:pt x="1564332" y="209816"/>
                </a:cubicBezTo>
                <a:close/>
                <a:moveTo>
                  <a:pt x="2327603" y="137236"/>
                </a:moveTo>
                <a:lnTo>
                  <a:pt x="2258507" y="305808"/>
                </a:lnTo>
                <a:lnTo>
                  <a:pt x="2396699" y="305808"/>
                </a:lnTo>
                <a:close/>
                <a:moveTo>
                  <a:pt x="1564332" y="120650"/>
                </a:moveTo>
                <a:cubicBezTo>
                  <a:pt x="1696974" y="120650"/>
                  <a:pt x="1757004" y="223119"/>
                  <a:pt x="1757004" y="335295"/>
                </a:cubicBezTo>
                <a:cubicBezTo>
                  <a:pt x="1757004" y="344283"/>
                  <a:pt x="1755925" y="354710"/>
                  <a:pt x="1755925" y="364777"/>
                </a:cubicBezTo>
                <a:lnTo>
                  <a:pt x="1480218" y="364777"/>
                </a:lnTo>
                <a:cubicBezTo>
                  <a:pt x="1491361" y="415472"/>
                  <a:pt x="1526589" y="442796"/>
                  <a:pt x="1577273" y="442796"/>
                </a:cubicBezTo>
                <a:cubicBezTo>
                  <a:pt x="1615016" y="442796"/>
                  <a:pt x="1642335" y="430572"/>
                  <a:pt x="1673968" y="402169"/>
                </a:cubicBezTo>
                <a:lnTo>
                  <a:pt x="1737593" y="458976"/>
                </a:lnTo>
                <a:cubicBezTo>
                  <a:pt x="1701287" y="504637"/>
                  <a:pt x="1647368" y="533041"/>
                  <a:pt x="1575475" y="533041"/>
                </a:cubicBezTo>
                <a:cubicBezTo>
                  <a:pt x="1455775" y="531962"/>
                  <a:pt x="1368425" y="447830"/>
                  <a:pt x="1368425" y="327025"/>
                </a:cubicBezTo>
                <a:lnTo>
                  <a:pt x="1368425" y="326306"/>
                </a:lnTo>
                <a:cubicBezTo>
                  <a:pt x="1368425" y="213051"/>
                  <a:pt x="1449664" y="120650"/>
                  <a:pt x="1564332" y="120650"/>
                </a:cubicBezTo>
                <a:close/>
                <a:moveTo>
                  <a:pt x="3323955" y="119062"/>
                </a:moveTo>
                <a:cubicBezTo>
                  <a:pt x="3416376" y="119062"/>
                  <a:pt x="3504841" y="190953"/>
                  <a:pt x="3504841" y="323592"/>
                </a:cubicBezTo>
                <a:lnTo>
                  <a:pt x="3504841" y="324670"/>
                </a:lnTo>
                <a:cubicBezTo>
                  <a:pt x="3504841" y="457309"/>
                  <a:pt x="3418533" y="529560"/>
                  <a:pt x="3323955" y="529560"/>
                </a:cubicBezTo>
                <a:cubicBezTo>
                  <a:pt x="3264259" y="529560"/>
                  <a:pt x="3226499" y="502241"/>
                  <a:pt x="3200247" y="470609"/>
                </a:cubicBezTo>
                <a:lnTo>
                  <a:pt x="3200247" y="640991"/>
                </a:lnTo>
                <a:lnTo>
                  <a:pt x="3087688" y="640991"/>
                </a:lnTo>
                <a:lnTo>
                  <a:pt x="3087688" y="126251"/>
                </a:lnTo>
                <a:lnTo>
                  <a:pt x="3200247" y="126251"/>
                </a:lnTo>
                <a:lnTo>
                  <a:pt x="3200247" y="183045"/>
                </a:lnTo>
                <a:cubicBezTo>
                  <a:pt x="3227578" y="146381"/>
                  <a:pt x="3265338" y="119062"/>
                  <a:pt x="3323955" y="119062"/>
                </a:cubicBezTo>
                <a:close/>
                <a:moveTo>
                  <a:pt x="2861992" y="119062"/>
                </a:moveTo>
                <a:cubicBezTo>
                  <a:pt x="2954413" y="119062"/>
                  <a:pt x="3042879" y="190953"/>
                  <a:pt x="3042879" y="323592"/>
                </a:cubicBezTo>
                <a:lnTo>
                  <a:pt x="3042879" y="324670"/>
                </a:lnTo>
                <a:cubicBezTo>
                  <a:pt x="3042879" y="457309"/>
                  <a:pt x="2956571" y="529560"/>
                  <a:pt x="2861992" y="529560"/>
                </a:cubicBezTo>
                <a:cubicBezTo>
                  <a:pt x="2802296" y="529560"/>
                  <a:pt x="2764537" y="502241"/>
                  <a:pt x="2738285" y="470609"/>
                </a:cubicBezTo>
                <a:lnTo>
                  <a:pt x="2738285" y="640991"/>
                </a:lnTo>
                <a:lnTo>
                  <a:pt x="2625725" y="640991"/>
                </a:lnTo>
                <a:lnTo>
                  <a:pt x="2625725" y="126251"/>
                </a:lnTo>
                <a:lnTo>
                  <a:pt x="2738285" y="126251"/>
                </a:lnTo>
                <a:lnTo>
                  <a:pt x="2738285" y="183045"/>
                </a:lnTo>
                <a:cubicBezTo>
                  <a:pt x="2765615" y="146381"/>
                  <a:pt x="2803375" y="119062"/>
                  <a:pt x="2861992" y="119062"/>
                </a:cubicBezTo>
                <a:close/>
                <a:moveTo>
                  <a:pt x="1828929" y="25400"/>
                </a:moveTo>
                <a:lnTo>
                  <a:pt x="1939876" y="25400"/>
                </a:lnTo>
                <a:lnTo>
                  <a:pt x="1939876" y="127331"/>
                </a:lnTo>
                <a:lnTo>
                  <a:pt x="2033229" y="127331"/>
                </a:lnTo>
                <a:lnTo>
                  <a:pt x="2033229" y="223859"/>
                </a:lnTo>
                <a:lnTo>
                  <a:pt x="1939876" y="223859"/>
                </a:lnTo>
                <a:lnTo>
                  <a:pt x="1939876" y="393143"/>
                </a:lnTo>
                <a:cubicBezTo>
                  <a:pt x="1939876" y="419436"/>
                  <a:pt x="1951006" y="431682"/>
                  <a:pt x="1976499" y="431682"/>
                </a:cubicBezTo>
                <a:cubicBezTo>
                  <a:pt x="1996606" y="431682"/>
                  <a:pt x="2015995" y="426640"/>
                  <a:pt x="2032152" y="417635"/>
                </a:cubicBezTo>
                <a:lnTo>
                  <a:pt x="2032152" y="508040"/>
                </a:lnTo>
                <a:cubicBezTo>
                  <a:pt x="2008814" y="522087"/>
                  <a:pt x="1981526" y="531452"/>
                  <a:pt x="1942748" y="531452"/>
                </a:cubicBezTo>
                <a:cubicBezTo>
                  <a:pt x="1874888" y="530371"/>
                  <a:pt x="1828929" y="502998"/>
                  <a:pt x="1828929" y="411512"/>
                </a:cubicBezTo>
                <a:lnTo>
                  <a:pt x="1828929" y="223859"/>
                </a:lnTo>
                <a:lnTo>
                  <a:pt x="1781175" y="223859"/>
                </a:lnTo>
                <a:lnTo>
                  <a:pt x="1781175" y="127331"/>
                </a:lnTo>
                <a:lnTo>
                  <a:pt x="1828929" y="127331"/>
                </a:lnTo>
                <a:close/>
                <a:moveTo>
                  <a:pt x="852488" y="1587"/>
                </a:moveTo>
                <a:lnTo>
                  <a:pt x="958347" y="1587"/>
                </a:lnTo>
                <a:lnTo>
                  <a:pt x="1201030" y="324325"/>
                </a:lnTo>
                <a:lnTo>
                  <a:pt x="1201030" y="1587"/>
                </a:lnTo>
                <a:lnTo>
                  <a:pt x="1314090" y="1587"/>
                </a:lnTo>
                <a:lnTo>
                  <a:pt x="1314090" y="523515"/>
                </a:lnTo>
                <a:lnTo>
                  <a:pt x="1216513" y="523515"/>
                </a:lnTo>
                <a:lnTo>
                  <a:pt x="965548" y="193573"/>
                </a:lnTo>
                <a:lnTo>
                  <a:pt x="965548" y="523515"/>
                </a:lnTo>
                <a:lnTo>
                  <a:pt x="852488" y="523515"/>
                </a:lnTo>
                <a:close/>
                <a:moveTo>
                  <a:pt x="0" y="1587"/>
                </a:moveTo>
                <a:lnTo>
                  <a:pt x="626703" y="1587"/>
                </a:lnTo>
                <a:lnTo>
                  <a:pt x="626703" y="523515"/>
                </a:lnTo>
                <a:lnTo>
                  <a:pt x="383005" y="523515"/>
                </a:lnTo>
                <a:lnTo>
                  <a:pt x="383005" y="209782"/>
                </a:lnTo>
                <a:lnTo>
                  <a:pt x="243698" y="209782"/>
                </a:lnTo>
                <a:lnTo>
                  <a:pt x="243698" y="523515"/>
                </a:lnTo>
                <a:lnTo>
                  <a:pt x="0" y="523515"/>
                </a:lnTo>
                <a:close/>
                <a:moveTo>
                  <a:pt x="2277940" y="0"/>
                </a:moveTo>
                <a:lnTo>
                  <a:pt x="2380505" y="0"/>
                </a:lnTo>
                <a:lnTo>
                  <a:pt x="2596790" y="521927"/>
                </a:lnTo>
                <a:lnTo>
                  <a:pt x="2478031" y="521927"/>
                </a:lnTo>
                <a:lnTo>
                  <a:pt x="2430168" y="405223"/>
                </a:lnTo>
                <a:lnTo>
                  <a:pt x="2223959" y="405223"/>
                </a:lnTo>
                <a:lnTo>
                  <a:pt x="2176095" y="521927"/>
                </a:lnTo>
                <a:lnTo>
                  <a:pt x="2060575" y="5219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B7E66A5-61A5-A44B-A9EF-FCCE4773B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80681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1" r:id="rId22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NDA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Cloud Volumes Services for AWS</a:t>
            </a:r>
          </a:p>
          <a:p>
            <a:r>
              <a:rPr lang="en-US" dirty="0"/>
              <a:t>Cloud Volumes Services for GCP</a:t>
            </a:r>
          </a:p>
          <a:p>
            <a:r>
              <a:rPr lang="en-US" dirty="0"/>
              <a:t>Azure NetApp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373638584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E9812-FFF8-428C-BB13-36A326AC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646-626F-4BEA-8834-89D469AB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82D4E-EEED-45D8-8812-51FC35754E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B2E73-70C6-43AB-B7AE-2D7D4CA9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09"/>
            <a:ext cx="11928969" cy="64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161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38100-12D7-4801-9CB9-E41C4F18B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2988-1030-4D36-8DEB-C63A0D16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632F0-E5B9-40E6-B88B-5CD2337F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" y="218558"/>
            <a:ext cx="12029768" cy="6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310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FE226-52D2-481D-9438-105C17C8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983F7-C615-46D5-AF77-B088E12E7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2019 NetApp, Inc. All rights reserved.  — NETAPP CONFIDENTIAL 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25570-10D2-4FB6-AA8B-B1793382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47235"/>
            <a:ext cx="12115800" cy="67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931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2019 NetApp, Inc. All rights reserved.  — NETAPP CONFIDENTIAL — 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69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123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Light</vt:lpstr>
      <vt:lpstr>NDA Roadmap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Elaine Hideshima</cp:lastModifiedBy>
  <cp:revision>12</cp:revision>
  <dcterms:created xsi:type="dcterms:W3CDTF">2017-12-21T05:18:36Z</dcterms:created>
  <dcterms:modified xsi:type="dcterms:W3CDTF">2019-04-03T00:16:55Z</dcterms:modified>
</cp:coreProperties>
</file>