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876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Malicicous software (malware) </a:t>
            </a:r>
          </a:p>
          <a:p>
            <a:pPr lvl="1"/>
            <a:r>
              <a:rPr lang="en-US"/>
              <a:t>Internet worms, computer viruses, trojan horses, etc. </a:t>
            </a:r>
          </a:p>
          <a:p>
            <a:pPr lvl="1"/>
            <a:r>
              <a:rPr lang="en-US"/>
              <a:t>Increasingly complex industry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programmers utilize “polymorphism” to obfuscate their code</a:t>
            </a:r>
          </a:p>
          <a:p>
            <a:pPr lvl="1"/>
            <a:r>
              <a:rPr lang="en-US"/>
              <a:t>Creates numerous distinct variations of the same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family</a:t>
            </a:r>
          </a:p>
          <a:p>
            <a:pPr lvl="1"/>
            <a:r>
              <a:rPr lang="en-US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69" y="2027584"/>
            <a:ext cx="5225461" cy="3563808"/>
          </a:xfrm>
        </p:spPr>
      </p:pic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266</Words>
  <Application>Microsoft Office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26</cp:revision>
  <dcterms:created xsi:type="dcterms:W3CDTF">2015-04-18T20:25:47Z</dcterms:created>
  <dcterms:modified xsi:type="dcterms:W3CDTF">2015-04-19T18:43:53Z</dcterms:modified>
</cp:coreProperties>
</file>