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4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85" d="100"/>
          <a:sy n="85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Experiment Evalutation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9169"/>
              </p:ext>
            </p:extLst>
          </p:nvPr>
        </p:nvGraphicFramePr>
        <p:xfrm>
          <a:off x="251188" y="1909132"/>
          <a:ext cx="8675351" cy="3332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0968"/>
                <a:gridCol w="1122618"/>
                <a:gridCol w="1308020"/>
                <a:gridCol w="1745129"/>
                <a:gridCol w="1609308"/>
                <a:gridCol w="1609308"/>
              </a:tblGrid>
              <a:tr h="333484">
                <a:tc>
                  <a:txBody>
                    <a:bodyPr/>
                    <a:lstStyle/>
                    <a:p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0.9945(0.0038)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Malicicous software (malware) </a:t>
            </a:r>
          </a:p>
          <a:p>
            <a:pPr lvl="1"/>
            <a:r>
              <a:rPr lang="en-US"/>
              <a:t>Internet worms, computer viruses, trojan horses, etc. </a:t>
            </a:r>
          </a:p>
          <a:p>
            <a:pPr lvl="1"/>
            <a:r>
              <a:rPr lang="en-US"/>
              <a:t>Increasingly complex industry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Malware programmers utilize “polymorphism” to obfuscate their code</a:t>
            </a:r>
          </a:p>
          <a:p>
            <a:pPr lvl="1"/>
            <a:r>
              <a:rPr lang="en-US"/>
              <a:t>Creates numerous distinct variations of the same program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Malware family</a:t>
            </a:r>
          </a:p>
          <a:p>
            <a:pPr lvl="1"/>
            <a:r>
              <a:rPr lang="en-US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282</Words>
  <Application>Microsoft Macintosh PowerPoint</Application>
  <PresentationFormat>On-screen Show (4:3)</PresentationFormat>
  <Paragraphs>118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Classifying Malware into families Based on File Content</vt:lpstr>
      <vt:lpstr>Overview</vt:lpstr>
      <vt:lpstr>Introduction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Experiment Evalutation</vt:lpstr>
      <vt:lpstr>Histogram (Label/Classifier)</vt:lpstr>
      <vt:lpstr>Related Work</vt:lpstr>
      <vt:lpstr>Questions?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Patrick</cp:lastModifiedBy>
  <cp:revision>24</cp:revision>
  <dcterms:created xsi:type="dcterms:W3CDTF">2015-04-18T20:25:47Z</dcterms:created>
  <dcterms:modified xsi:type="dcterms:W3CDTF">2015-04-19T18:23:06Z</dcterms:modified>
</cp:coreProperties>
</file>