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702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09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26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2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6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6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5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B468-C5B7-4290-95FC-8D675B7B5FD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FCA4DB-CE3E-4DE8-AF15-81409140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4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9597B89-DB95-49ED-B20D-0362FCE1C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Atlanta Vs Birmingham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BC9AF-1A4E-4F8C-A7C8-EE174E145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/>
              <a:t>Choosing best place to start </a:t>
            </a:r>
            <a:br>
              <a:rPr lang="en-US"/>
            </a:br>
            <a:r>
              <a:rPr lang="en-US"/>
              <a:t>Indian food business</a:t>
            </a:r>
          </a:p>
        </p:txBody>
      </p:sp>
    </p:spTree>
    <p:extLst>
      <p:ext uri="{BB962C8B-B14F-4D97-AF65-F5344CB8AC3E}">
        <p14:creationId xmlns:p14="http://schemas.microsoft.com/office/powerpoint/2010/main" val="38811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A784-C82D-4188-9EF5-123A6B0C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900333"/>
            <a:ext cx="8596668" cy="2293033"/>
          </a:xfrm>
        </p:spPr>
        <p:txBody>
          <a:bodyPr/>
          <a:lstStyle/>
          <a:p>
            <a:r>
              <a:rPr lang="en-US" dirty="0"/>
              <a:t>SELECTION: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43C3C-2679-4AD5-9BFA-8A27031B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953022"/>
            <a:ext cx="8596668" cy="1434826"/>
          </a:xfrm>
        </p:spPr>
        <p:txBody>
          <a:bodyPr>
            <a:normAutofit/>
          </a:bodyPr>
          <a:lstStyle/>
          <a:p>
            <a:r>
              <a:rPr lang="en-US" dirty="0"/>
              <a:t>In this project I have selected two popular places in both areas and checks which area have more Indian food restaurants, using the data I am going to draw some conclusions of which place is better to start Indian food business.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1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2709-5A66-4C54-9196-59DF992F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50167"/>
            <a:ext cx="8596668" cy="1603716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37218-3150-4E98-8BA2-B45ABA20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869809"/>
            <a:ext cx="8596668" cy="25180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this project I did use the foursquare APIs to collect the data and drawn conclusions.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information I gathered using foursquare is location data address, longitude, latitude, postal code, venue id and category.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8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52A7-1093-4427-8B2D-9261E8F5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"/>
            <a:ext cx="8596668" cy="1470151"/>
          </a:xfrm>
        </p:spPr>
        <p:txBody>
          <a:bodyPr/>
          <a:lstStyle/>
          <a:p>
            <a:r>
              <a:rPr lang="en-US" dirty="0"/>
              <a:t>RESULTS PART A &amp; PART B: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B3EE8-995B-46E4-A35D-36F7CE55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69" y="1510005"/>
            <a:ext cx="8596668" cy="55801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121BD-7025-47E3-9CD0-B040949B67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204" y="1646382"/>
            <a:ext cx="5172075" cy="302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CD049-FE82-44E7-AEF8-236732DE54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1566" y="4715185"/>
            <a:ext cx="54673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5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CE76-47D9-4B04-A06D-A2BF45DD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12543"/>
            <a:ext cx="8596668" cy="1357609"/>
          </a:xfrm>
        </p:spPr>
        <p:txBody>
          <a:bodyPr/>
          <a:lstStyle/>
          <a:p>
            <a:r>
              <a:rPr lang="en-US" dirty="0"/>
              <a:t>VISUALIZATIONS OF A &amp; 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80AF-4462-4E96-891F-34F83897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30326"/>
            <a:ext cx="8596668" cy="36575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8C6B7-A6D7-4AAE-B2A7-74052689FF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7799" y="1470152"/>
            <a:ext cx="4627758" cy="3657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D34AC-25A7-4E97-B9BA-876D635053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85315" y="1470151"/>
            <a:ext cx="4276725" cy="365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5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3448-DE8B-4236-96F9-6E24A856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75249"/>
            <a:ext cx="8596668" cy="1983545"/>
          </a:xfrm>
        </p:spPr>
        <p:txBody>
          <a:bodyPr/>
          <a:lstStyle/>
          <a:p>
            <a:r>
              <a:rPr lang="en-US" dirty="0"/>
              <a:t>CONCLSUIONS: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F2CD5-9882-436F-B139-ACC4A2609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799471"/>
            <a:ext cx="8596668" cy="2588377"/>
          </a:xfrm>
        </p:spPr>
        <p:txBody>
          <a:bodyPr/>
          <a:lstStyle/>
          <a:p>
            <a:r>
              <a:rPr lang="en-US" dirty="0"/>
              <a:t>As I suggest from the results, it is recommended to start the business in second place, because of very competition and both places equally popular.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435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Choosing best place to start  Indian food business</vt:lpstr>
      <vt:lpstr>SELECTION: </vt:lpstr>
      <vt:lpstr>DATA</vt:lpstr>
      <vt:lpstr>RESULTS PART A &amp; PART B: </vt:lpstr>
      <vt:lpstr>VISUALIZATIONS OF A &amp; B</vt:lpstr>
      <vt:lpstr>CONCLSUIONS: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best place to start  Indian food business</dc:title>
  <dc:creator>guroji</dc:creator>
  <cp:lastModifiedBy>guroji</cp:lastModifiedBy>
  <cp:revision>2</cp:revision>
  <dcterms:created xsi:type="dcterms:W3CDTF">2019-08-30T17:17:10Z</dcterms:created>
  <dcterms:modified xsi:type="dcterms:W3CDTF">2019-08-30T17:33:22Z</dcterms:modified>
</cp:coreProperties>
</file>