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4" r:id="rId12"/>
    <p:sldId id="275" r:id="rId13"/>
    <p:sldId id="276" r:id="rId14"/>
    <p:sldId id="263" r:id="rId15"/>
    <p:sldId id="264" r:id="rId16"/>
    <p:sldId id="277" r:id="rId17"/>
    <p:sldId id="266" r:id="rId18"/>
    <p:sldId id="272" r:id="rId19"/>
    <p:sldId id="270" r:id="rId20"/>
    <p:sldId id="271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lasses" id="{19578EA9-E113-466B-BDA3-A3CAF7954231}">
          <p14:sldIdLst>
            <p14:sldId id="256"/>
            <p14:sldId id="257"/>
            <p14:sldId id="258"/>
            <p14:sldId id="259"/>
            <p14:sldId id="260"/>
          </p14:sldIdLst>
        </p14:section>
        <p14:section name="Tests" id="{38111773-154F-4804-9EBF-9C803C57107B}">
          <p14:sldIdLst>
            <p14:sldId id="261"/>
            <p14:sldId id="262"/>
            <p14:sldId id="267"/>
            <p14:sldId id="268"/>
            <p14:sldId id="269"/>
          </p14:sldIdLst>
        </p14:section>
        <p14:section name="Start Test" id="{A309738F-51D0-4FA0-903E-DF203762361D}">
          <p14:sldIdLst>
            <p14:sldId id="274"/>
            <p14:sldId id="275"/>
            <p14:sldId id="276"/>
          </p14:sldIdLst>
        </p14:section>
        <p14:section name="Grade" id="{1B17BE39-2D2B-40AE-BA25-DE4F94B092AD}">
          <p14:sldIdLst>
            <p14:sldId id="263"/>
            <p14:sldId id="264"/>
            <p14:sldId id="277"/>
            <p14:sldId id="266"/>
            <p14:sldId id="272"/>
            <p14:sldId id="270"/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5A5A5"/>
    <a:srgbClr val="D96161"/>
    <a:srgbClr val="00BBC0"/>
    <a:srgbClr val="3C79C2"/>
    <a:srgbClr val="FCFCFC"/>
    <a:srgbClr val="F9F9F9"/>
    <a:srgbClr val="18A8A1"/>
    <a:srgbClr val="2D5B93"/>
    <a:srgbClr val="60D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1"/>
          <c:order val="0"/>
          <c:tx>
            <c:strRef>
              <c:f>Sheet1!$A$3:$B$3</c:f>
              <c:strCache>
                <c:ptCount val="2"/>
                <c:pt idx="0">
                  <c:v>69</c:v>
                </c:pt>
                <c:pt idx="1">
                  <c:v>31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8A1-414A-AF38-CCD018B67FBD}"/>
              </c:ext>
            </c:extLst>
          </c:dPt>
          <c:dPt>
            <c:idx val="1"/>
            <c:bubble3D val="0"/>
            <c:spPr>
              <a:solidFill>
                <a:srgbClr val="D96161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8A1-414A-AF38-CCD018B67FBD}"/>
              </c:ext>
            </c:extLst>
          </c:dPt>
          <c:val>
            <c:numRef>
              <c:f>Sheet1!$A$3:$B$3</c:f>
              <c:numCache>
                <c:formatCode>General</c:formatCode>
                <c:ptCount val="2"/>
                <c:pt idx="0">
                  <c:v>69</c:v>
                </c:pt>
                <c:pt idx="1">
                  <c:v>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A8A1-414A-AF38-CCD018B67FBD}"/>
            </c:ext>
          </c:extLst>
        </c:ser>
        <c:ser>
          <c:idx val="2"/>
          <c:order val="1"/>
          <c:tx>
            <c:strRef>
              <c:f>Sheet1!$A$2:$B$2</c:f>
              <c:strCache>
                <c:ptCount val="2"/>
                <c:pt idx="0">
                  <c:v>25</c:v>
                </c:pt>
                <c:pt idx="1">
                  <c:v>75</c:v>
                </c:pt>
              </c:strCache>
            </c:strRef>
          </c:tx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A8A1-414A-AF38-CCD018B67FBD}"/>
              </c:ext>
            </c:extLst>
          </c:dPt>
          <c:dPt>
            <c:idx val="1"/>
            <c:bubble3D val="0"/>
            <c:spPr>
              <a:solidFill>
                <a:srgbClr val="E6B43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A8A1-414A-AF38-CCD018B67FBD}"/>
              </c:ext>
            </c:extLst>
          </c:dPt>
          <c:val>
            <c:numRef>
              <c:f>Sheet1!$A$2:$B$2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A8A1-414A-AF38-CCD018B67FBD}"/>
            </c:ext>
          </c:extLst>
        </c:ser>
        <c:ser>
          <c:idx val="0"/>
          <c:order val="2"/>
          <c:explosion val="2"/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A8A1-414A-AF38-CCD018B67FBD}"/>
              </c:ext>
            </c:extLst>
          </c:dPt>
          <c:dPt>
            <c:idx val="1"/>
            <c:bubble3D val="0"/>
            <c:spPr>
              <a:solidFill>
                <a:srgbClr val="60DAA9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A8A1-414A-AF38-CCD018B67FBD}"/>
              </c:ext>
            </c:extLst>
          </c:dPt>
          <c:val>
            <c:numRef>
              <c:f>Sheet1!$A$1:$B$1</c:f>
              <c:numCache>
                <c:formatCode>General</c:formatCode>
                <c:ptCount val="2"/>
                <c:pt idx="0">
                  <c:v>5</c:v>
                </c:pt>
                <c:pt idx="1">
                  <c:v>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A8A1-414A-AF38-CCD018B67F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D9616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912-49F9-BC41-D4A7E91BC726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912-49F9-BC41-D4A7E91BC726}"/>
              </c:ext>
            </c:extLst>
          </c:dPt>
          <c:val>
            <c:numRef>
              <c:f>Sheet1!$A$9:$A$10</c:f>
              <c:numCache>
                <c:formatCode>General</c:formatCode>
                <c:ptCount val="2"/>
                <c:pt idx="0">
                  <c:v>64</c:v>
                </c:pt>
                <c:pt idx="1">
                  <c:v>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A912-49F9-BC41-D4A7E91BC7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60DAA9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A8A-45A8-9D17-3302D0DA4B00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A8A-45A8-9D17-3302D0DA4B00}"/>
              </c:ext>
            </c:extLst>
          </c:dPt>
          <c:val>
            <c:numRef>
              <c:f>Sheet1!$A$1:$A$2</c:f>
              <c:numCache>
                <c:formatCode>General</c:formatCode>
                <c:ptCount val="2"/>
                <c:pt idx="0">
                  <c:v>97</c:v>
                </c:pt>
                <c:pt idx="1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9A8A-45A8-9D17-3302D0DA4B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rgbClr val="E6B436"/>
            </a:solidFill>
          </c:spPr>
          <c:dPt>
            <c:idx val="0"/>
            <c:bubble3D val="0"/>
            <c:spPr>
              <a:solidFill>
                <a:srgbClr val="E6B43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F28-4222-8692-3C2FD1215CF3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F28-4222-8692-3C2FD1215CF3}"/>
              </c:ext>
            </c:extLst>
          </c:dPt>
          <c:val>
            <c:numRef>
              <c:f>Sheet1!$A$5:$A$6</c:f>
              <c:numCache>
                <c:formatCode>General</c:formatCode>
                <c:ptCount val="2"/>
                <c:pt idx="0">
                  <c:v>81</c:v>
                </c:pt>
                <c:pt idx="1">
                  <c:v>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F28-4222-8692-3C2FD1215C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D9616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72A-4E54-B56A-6D0CCB58632C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72A-4E54-B56A-6D0CCB58632C}"/>
              </c:ext>
            </c:extLst>
          </c:dPt>
          <c:val>
            <c:numRef>
              <c:f>Sheet1!$A$9:$A$10</c:f>
              <c:numCache>
                <c:formatCode>General</c:formatCode>
                <c:ptCount val="2"/>
                <c:pt idx="0">
                  <c:v>64</c:v>
                </c:pt>
                <c:pt idx="1">
                  <c:v>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72A-4E54-B56A-6D0CCB5863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60DAA9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04F-44FB-A65F-454CA878F858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04F-44FB-A65F-454CA878F858}"/>
              </c:ext>
            </c:extLst>
          </c:dPt>
          <c:val>
            <c:numRef>
              <c:f>Sheet1!$A$1:$A$2</c:f>
              <c:numCache>
                <c:formatCode>General</c:formatCode>
                <c:ptCount val="2"/>
                <c:pt idx="0">
                  <c:v>97</c:v>
                </c:pt>
                <c:pt idx="1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404F-44FB-A65F-454CA878F8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rgbClr val="E6B436"/>
            </a:solidFill>
          </c:spPr>
          <c:dPt>
            <c:idx val="0"/>
            <c:bubble3D val="0"/>
            <c:spPr>
              <a:solidFill>
                <a:srgbClr val="E6B43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D65-4FFF-873A-59ACE061C879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D65-4FFF-873A-59ACE061C879}"/>
              </c:ext>
            </c:extLst>
          </c:dPt>
          <c:val>
            <c:numRef>
              <c:f>Sheet1!$A$5:$A$6</c:f>
              <c:numCache>
                <c:formatCode>General</c:formatCode>
                <c:ptCount val="2"/>
                <c:pt idx="0">
                  <c:v>81</c:v>
                </c:pt>
                <c:pt idx="1">
                  <c:v>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D65-4FFF-873A-59ACE061C8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D9616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8C6-489C-B47E-BB805B8CD91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8C6-489C-B47E-BB805B8CD91E}"/>
              </c:ext>
            </c:extLst>
          </c:dPt>
          <c:val>
            <c:numRef>
              <c:f>Sheet1!$A$9:$A$10</c:f>
              <c:numCache>
                <c:formatCode>General</c:formatCode>
                <c:ptCount val="2"/>
                <c:pt idx="0">
                  <c:v>64</c:v>
                </c:pt>
                <c:pt idx="1">
                  <c:v>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8C6-489C-B47E-BB805B8CD9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60DAA9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912-4528-AC54-B7FBD6816666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912-4528-AC54-B7FBD6816666}"/>
              </c:ext>
            </c:extLst>
          </c:dPt>
          <c:val>
            <c:numRef>
              <c:f>Sheet1!$A$1:$A$2</c:f>
              <c:numCache>
                <c:formatCode>General</c:formatCode>
                <c:ptCount val="2"/>
                <c:pt idx="0">
                  <c:v>97</c:v>
                </c:pt>
                <c:pt idx="1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A912-4528-AC54-B7FBD68166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rgbClr val="E6B436"/>
            </a:solidFill>
          </c:spPr>
          <c:dPt>
            <c:idx val="0"/>
            <c:bubble3D val="0"/>
            <c:spPr>
              <a:solidFill>
                <a:srgbClr val="E6B43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4C4-43BF-9DC6-63935FAD92E6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4C4-43BF-9DC6-63935FAD92E6}"/>
              </c:ext>
            </c:extLst>
          </c:dPt>
          <c:val>
            <c:numRef>
              <c:f>Sheet1!$A$5:$A$6</c:f>
              <c:numCache>
                <c:formatCode>General</c:formatCode>
                <c:ptCount val="2"/>
                <c:pt idx="0">
                  <c:v>81</c:v>
                </c:pt>
                <c:pt idx="1">
                  <c:v>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74C4-43BF-9DC6-63935FAD92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6251D-ECFB-46D7-8C27-A7A74C302071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73E33-8923-4C97-921D-F008C736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36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8E1A-6A40-458A-AD5A-B5E77758437C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0A17-5F8F-4AB3-93A3-D6187551E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8E1A-6A40-458A-AD5A-B5E77758437C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0A17-5F8F-4AB3-93A3-D6187551E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0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8E1A-6A40-458A-AD5A-B5E77758437C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0A17-5F8F-4AB3-93A3-D6187551E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4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8E1A-6A40-458A-AD5A-B5E77758437C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0A17-5F8F-4AB3-93A3-D6187551E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4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8E1A-6A40-458A-AD5A-B5E77758437C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0A17-5F8F-4AB3-93A3-D6187551E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7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8E1A-6A40-458A-AD5A-B5E77758437C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0A17-5F8F-4AB3-93A3-D6187551E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7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8E1A-6A40-458A-AD5A-B5E77758437C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0A17-5F8F-4AB3-93A3-D6187551E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8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8E1A-6A40-458A-AD5A-B5E77758437C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0A17-5F8F-4AB3-93A3-D6187551E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3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8E1A-6A40-458A-AD5A-B5E77758437C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0A17-5F8F-4AB3-93A3-D6187551E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5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8E1A-6A40-458A-AD5A-B5E77758437C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0A17-5F8F-4AB3-93A3-D6187551E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5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8E1A-6A40-458A-AD5A-B5E77758437C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0A17-5F8F-4AB3-93A3-D6187551E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2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28E1A-6A40-458A-AD5A-B5E77758437C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90A17-5F8F-4AB3-93A3-D6187551E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6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chart" Target="../charts/char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653396" cy="6858000"/>
          </a:xfrm>
          <a:prstGeom prst="rect">
            <a:avLst/>
          </a:prstGeom>
          <a:solidFill>
            <a:srgbClr val="2D5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6768083" y="-5323330"/>
            <a:ext cx="100588" cy="10747250"/>
          </a:xfrm>
          <a:prstGeom prst="rect">
            <a:avLst/>
          </a:prstGeom>
          <a:solidFill>
            <a:srgbClr val="2D5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6836280" y="1502280"/>
            <a:ext cx="100586" cy="10610856"/>
          </a:xfrm>
          <a:prstGeom prst="rect">
            <a:avLst/>
          </a:prstGeom>
          <a:solidFill>
            <a:srgbClr val="2D5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079224" y="1"/>
            <a:ext cx="112776" cy="6858000"/>
          </a:xfrm>
          <a:prstGeom prst="rect">
            <a:avLst/>
          </a:prstGeom>
          <a:solidFill>
            <a:srgbClr val="2D5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07697"/>
            <a:ext cx="1655936" cy="539496"/>
          </a:xfrm>
          <a:prstGeom prst="rect">
            <a:avLst/>
          </a:prstGeom>
          <a:solidFill>
            <a:srgbClr val="3C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32871" y="138304"/>
            <a:ext cx="1177719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5">
                    <a:lumMod val="75000"/>
                  </a:schemeClr>
                </a:solidFill>
                <a:latin typeface="HP Simplified" panose="020B0604020204020204" pitchFamily="34" charset="0"/>
              </a:rPr>
              <a:t>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2856" y="444492"/>
            <a:ext cx="84582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Total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Classes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067210" y="2076348"/>
            <a:ext cx="1453896" cy="1283732"/>
            <a:chOff x="2432304" y="1224439"/>
            <a:chExt cx="1453896" cy="1283732"/>
          </a:xfrm>
        </p:grpSpPr>
        <p:sp>
          <p:nvSpPr>
            <p:cNvPr id="13" name="TextBox 12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Theology IV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18A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03220" y="1389251"/>
              <a:ext cx="5120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TI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087319" y="2076348"/>
            <a:ext cx="1453896" cy="1283732"/>
            <a:chOff x="2432304" y="1224439"/>
            <a:chExt cx="1453896" cy="1283732"/>
          </a:xfrm>
        </p:grpSpPr>
        <p:sp>
          <p:nvSpPr>
            <p:cNvPr id="27" name="TextBox 26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Calculus III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18A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P Simplified" panose="020B0604020204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03220" y="1389251"/>
              <a:ext cx="5120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CI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07429" y="2076348"/>
            <a:ext cx="1453896" cy="1376065"/>
            <a:chOff x="2432304" y="1224439"/>
            <a:chExt cx="1453896" cy="1376065"/>
          </a:xfrm>
        </p:grpSpPr>
        <p:sp>
          <p:nvSpPr>
            <p:cNvPr id="31" name="TextBox 30"/>
            <p:cNvSpPr txBox="1"/>
            <p:nvPr/>
          </p:nvSpPr>
          <p:spPr>
            <a:xfrm>
              <a:off x="2432304" y="2138839"/>
              <a:ext cx="1453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P Simplified" panose="020B0604020204020204" pitchFamily="34" charset="0"/>
                </a:rPr>
                <a:t>Theoretical Computer Science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18A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P Simplified" panose="020B0604020204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41308" y="1389251"/>
              <a:ext cx="6358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TS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005555" y="2076348"/>
            <a:ext cx="1772175" cy="1283732"/>
            <a:chOff x="2290211" y="1224439"/>
            <a:chExt cx="1772175" cy="1283732"/>
          </a:xfrm>
        </p:grpSpPr>
        <p:sp>
          <p:nvSpPr>
            <p:cNvPr id="35" name="TextBox 34"/>
            <p:cNvSpPr txBox="1"/>
            <p:nvPr/>
          </p:nvSpPr>
          <p:spPr>
            <a:xfrm>
              <a:off x="2290211" y="2138839"/>
              <a:ext cx="1772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Communications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18A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809635" y="1389251"/>
              <a:ext cx="6992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CO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127539" y="2076348"/>
            <a:ext cx="1453896" cy="1437620"/>
            <a:chOff x="2432304" y="1224439"/>
            <a:chExt cx="1453896" cy="1437620"/>
          </a:xfrm>
        </p:grpSpPr>
        <p:sp>
          <p:nvSpPr>
            <p:cNvPr id="39" name="TextBox 38"/>
            <p:cNvSpPr txBox="1"/>
            <p:nvPr/>
          </p:nvSpPr>
          <p:spPr>
            <a:xfrm>
              <a:off x="2432304" y="2138839"/>
              <a:ext cx="14538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P Simplified" panose="020B0604020204020204" pitchFamily="34" charset="0"/>
                </a:rPr>
                <a:t>Software Engineering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18A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41308" y="1389251"/>
              <a:ext cx="6358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SE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082145" y="3786502"/>
            <a:ext cx="1453896" cy="1283732"/>
            <a:chOff x="2432304" y="1224439"/>
            <a:chExt cx="1453896" cy="1283732"/>
          </a:xfrm>
        </p:grpSpPr>
        <p:sp>
          <p:nvSpPr>
            <p:cNvPr id="43" name="TextBox 42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Theology IV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18A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03220" y="1389251"/>
              <a:ext cx="5120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TI</a:t>
              </a:r>
            </a:p>
          </p:txBody>
        </p:sp>
      </p:grpSp>
      <p:sp>
        <p:nvSpPr>
          <p:cNvPr id="65" name="Rectangle: Rounded Corners 64"/>
          <p:cNvSpPr/>
          <p:nvPr/>
        </p:nvSpPr>
        <p:spPr>
          <a:xfrm>
            <a:off x="6001044" y="3642987"/>
            <a:ext cx="1695451" cy="16474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102254" y="3786502"/>
            <a:ext cx="1453896" cy="1283732"/>
            <a:chOff x="2432304" y="1224439"/>
            <a:chExt cx="1453896" cy="1283732"/>
          </a:xfrm>
        </p:grpSpPr>
        <p:sp>
          <p:nvSpPr>
            <p:cNvPr id="47" name="TextBox 46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Calculus III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18A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P Simplified" panose="020B0604020204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03220" y="1389251"/>
              <a:ext cx="5120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CI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122364" y="3786502"/>
            <a:ext cx="1453896" cy="1376065"/>
            <a:chOff x="2432304" y="1224439"/>
            <a:chExt cx="1453896" cy="1376065"/>
          </a:xfrm>
        </p:grpSpPr>
        <p:sp>
          <p:nvSpPr>
            <p:cNvPr id="51" name="TextBox 50"/>
            <p:cNvSpPr txBox="1"/>
            <p:nvPr/>
          </p:nvSpPr>
          <p:spPr>
            <a:xfrm>
              <a:off x="2432304" y="2138839"/>
              <a:ext cx="1453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P Simplified" panose="020B0604020204020204" pitchFamily="34" charset="0"/>
                </a:rPr>
                <a:t>Theoretical Computer Science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18A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P Simplified" panose="020B0604020204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41308" y="1389251"/>
              <a:ext cx="6358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020490" y="3786502"/>
            <a:ext cx="1772175" cy="1283732"/>
            <a:chOff x="2290211" y="1224439"/>
            <a:chExt cx="1772175" cy="1283732"/>
          </a:xfrm>
        </p:grpSpPr>
        <p:sp>
          <p:nvSpPr>
            <p:cNvPr id="55" name="TextBox 54"/>
            <p:cNvSpPr txBox="1"/>
            <p:nvPr/>
          </p:nvSpPr>
          <p:spPr>
            <a:xfrm>
              <a:off x="2290211" y="2138839"/>
              <a:ext cx="1772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Communications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18A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09635" y="1389251"/>
              <a:ext cx="6992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CO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8142474" y="3786502"/>
            <a:ext cx="1453896" cy="1437620"/>
            <a:chOff x="2432304" y="1224439"/>
            <a:chExt cx="1453896" cy="1437620"/>
          </a:xfrm>
        </p:grpSpPr>
        <p:sp>
          <p:nvSpPr>
            <p:cNvPr id="59" name="TextBox 58"/>
            <p:cNvSpPr txBox="1"/>
            <p:nvPr/>
          </p:nvSpPr>
          <p:spPr>
            <a:xfrm>
              <a:off x="2432304" y="2138839"/>
              <a:ext cx="14538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P Simplified" panose="020B0604020204020204" pitchFamily="34" charset="0"/>
                </a:rPr>
                <a:t>Software Engineering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18A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41308" y="1389251"/>
              <a:ext cx="6358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SE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693615" y="1439340"/>
            <a:ext cx="226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Select a Class</a:t>
            </a:r>
          </a:p>
        </p:txBody>
      </p:sp>
      <p:sp>
        <p:nvSpPr>
          <p:cNvPr id="63" name="Rectangle 62"/>
          <p:cNvSpPr/>
          <p:nvPr/>
        </p:nvSpPr>
        <p:spPr>
          <a:xfrm rot="5400000">
            <a:off x="6977632" y="-1923825"/>
            <a:ext cx="18288" cy="731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301023" y="6234193"/>
            <a:ext cx="1629107" cy="408623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 Class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522822" y="6234193"/>
            <a:ext cx="1629107" cy="408623"/>
          </a:xfrm>
          <a:prstGeom prst="roundRect">
            <a:avLst/>
          </a:prstGeom>
          <a:solidFill>
            <a:srgbClr val="60DAA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 a Class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9845" y="176045"/>
            <a:ext cx="1187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Classes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Tests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Start Test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Grade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54352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: Rounded Corners 112"/>
          <p:cNvSpPr/>
          <p:nvPr/>
        </p:nvSpPr>
        <p:spPr>
          <a:xfrm>
            <a:off x="7314526" y="465351"/>
            <a:ext cx="1363170" cy="3720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Word Boxes</a:t>
            </a:r>
          </a:p>
        </p:txBody>
      </p:sp>
      <p:sp>
        <p:nvSpPr>
          <p:cNvPr id="114" name="Rectangle: Rounded Corners 113"/>
          <p:cNvSpPr/>
          <p:nvPr/>
        </p:nvSpPr>
        <p:spPr>
          <a:xfrm>
            <a:off x="5961101" y="464482"/>
            <a:ext cx="1363170" cy="37200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Sections</a:t>
            </a:r>
          </a:p>
        </p:txBody>
      </p:sp>
      <p:sp>
        <p:nvSpPr>
          <p:cNvPr id="115" name="Rectangle: Rounded Corners 114"/>
          <p:cNvSpPr/>
          <p:nvPr/>
        </p:nvSpPr>
        <p:spPr>
          <a:xfrm>
            <a:off x="4596622" y="464482"/>
            <a:ext cx="1363170" cy="37200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Questions</a:t>
            </a:r>
          </a:p>
        </p:txBody>
      </p:sp>
      <p:sp>
        <p:nvSpPr>
          <p:cNvPr id="103" name="Rectangle: Rounded Corners 102"/>
          <p:cNvSpPr/>
          <p:nvPr/>
        </p:nvSpPr>
        <p:spPr>
          <a:xfrm>
            <a:off x="4599027" y="803334"/>
            <a:ext cx="7318439" cy="5801055"/>
          </a:xfrm>
          <a:prstGeom prst="roundRect">
            <a:avLst>
              <a:gd name="adj" fmla="val 1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10206842" y="6157993"/>
            <a:ext cx="1629107" cy="340519"/>
          </a:xfrm>
          <a:prstGeom prst="roundRect">
            <a:avLst/>
          </a:prstGeom>
          <a:solidFill>
            <a:srgbClr val="60DAA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Add Word Box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51470" y="945382"/>
            <a:ext cx="2748123" cy="2187962"/>
            <a:chOff x="4751470" y="945382"/>
            <a:chExt cx="2748123" cy="2187962"/>
          </a:xfrm>
        </p:grpSpPr>
        <p:sp>
          <p:nvSpPr>
            <p:cNvPr id="37" name="Rectangle: Rounded Corners 36"/>
            <p:cNvSpPr/>
            <p:nvPr/>
          </p:nvSpPr>
          <p:spPr>
            <a:xfrm>
              <a:off x="4756393" y="945382"/>
              <a:ext cx="2743200" cy="2187962"/>
            </a:xfrm>
            <a:prstGeom prst="roundRect">
              <a:avLst>
                <a:gd name="adj" fmla="val 65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751470" y="946617"/>
              <a:ext cx="2743200" cy="356958"/>
              <a:chOff x="4751470" y="946617"/>
              <a:chExt cx="2743200" cy="356958"/>
            </a:xfrm>
          </p:grpSpPr>
          <p:sp>
            <p:nvSpPr>
              <p:cNvPr id="56" name="Rectangle: Rounded Corners 55"/>
              <p:cNvSpPr/>
              <p:nvPr/>
            </p:nvSpPr>
            <p:spPr>
              <a:xfrm>
                <a:off x="4751470" y="946617"/>
                <a:ext cx="2743200" cy="354418"/>
              </a:xfrm>
              <a:prstGeom prst="roundRect">
                <a:avLst>
                  <a:gd name="adj" fmla="val 40683"/>
                </a:avLst>
              </a:prstGeom>
              <a:solidFill>
                <a:srgbClr val="3C79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4751470" y="1162517"/>
                <a:ext cx="2743200" cy="141058"/>
              </a:xfrm>
              <a:prstGeom prst="rect">
                <a:avLst/>
              </a:prstGeom>
              <a:solidFill>
                <a:srgbClr val="3C79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8" name="Oval 57"/>
            <p:cNvSpPr/>
            <p:nvPr/>
          </p:nvSpPr>
          <p:spPr>
            <a:xfrm>
              <a:off x="4834854" y="1388533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4834854" y="1724766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4834854" y="2060999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4834854" y="2397232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4834854" y="2733463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72" name="Rectangle: Rounded Corners 71"/>
            <p:cNvSpPr/>
            <p:nvPr/>
          </p:nvSpPr>
          <p:spPr>
            <a:xfrm>
              <a:off x="5220604" y="1424410"/>
              <a:ext cx="2208896" cy="24465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Rectangle: Rounded Corners 72"/>
            <p:cNvSpPr/>
            <p:nvPr/>
          </p:nvSpPr>
          <p:spPr>
            <a:xfrm>
              <a:off x="5220604" y="1760643"/>
              <a:ext cx="2208896" cy="24465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Rectangle: Rounded Corners 73"/>
            <p:cNvSpPr/>
            <p:nvPr/>
          </p:nvSpPr>
          <p:spPr>
            <a:xfrm>
              <a:off x="5220604" y="2096876"/>
              <a:ext cx="2208896" cy="24465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Rectangle: Rounded Corners 74"/>
            <p:cNvSpPr/>
            <p:nvPr/>
          </p:nvSpPr>
          <p:spPr>
            <a:xfrm>
              <a:off x="5220604" y="2433109"/>
              <a:ext cx="2208896" cy="24465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6" name="Rectangle: Rounded Corners 75"/>
            <p:cNvSpPr/>
            <p:nvPr/>
          </p:nvSpPr>
          <p:spPr>
            <a:xfrm>
              <a:off x="5220604" y="2769340"/>
              <a:ext cx="2208896" cy="24465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665358" y="945382"/>
            <a:ext cx="2748123" cy="1823958"/>
            <a:chOff x="4751470" y="945382"/>
            <a:chExt cx="2748123" cy="1823958"/>
          </a:xfrm>
        </p:grpSpPr>
        <p:sp>
          <p:nvSpPr>
            <p:cNvPr id="79" name="Rectangle: Rounded Corners 78"/>
            <p:cNvSpPr/>
            <p:nvPr/>
          </p:nvSpPr>
          <p:spPr>
            <a:xfrm>
              <a:off x="4756393" y="945382"/>
              <a:ext cx="2743200" cy="1823958"/>
            </a:xfrm>
            <a:prstGeom prst="roundRect">
              <a:avLst>
                <a:gd name="adj" fmla="val 800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4751470" y="946617"/>
              <a:ext cx="2743200" cy="356958"/>
              <a:chOff x="4751470" y="946617"/>
              <a:chExt cx="2743200" cy="356958"/>
            </a:xfrm>
          </p:grpSpPr>
          <p:sp>
            <p:nvSpPr>
              <p:cNvPr id="92" name="Rectangle: Rounded Corners 91"/>
              <p:cNvSpPr/>
              <p:nvPr/>
            </p:nvSpPr>
            <p:spPr>
              <a:xfrm>
                <a:off x="4751470" y="946617"/>
                <a:ext cx="2743200" cy="354418"/>
              </a:xfrm>
              <a:prstGeom prst="roundRect">
                <a:avLst>
                  <a:gd name="adj" fmla="val 40683"/>
                </a:avLst>
              </a:prstGeom>
              <a:solidFill>
                <a:srgbClr val="3C79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751470" y="1162517"/>
                <a:ext cx="2743200" cy="141058"/>
              </a:xfrm>
              <a:prstGeom prst="rect">
                <a:avLst/>
              </a:prstGeom>
              <a:solidFill>
                <a:srgbClr val="3C79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1" name="Oval 80"/>
            <p:cNvSpPr/>
            <p:nvPr/>
          </p:nvSpPr>
          <p:spPr>
            <a:xfrm>
              <a:off x="4826062" y="1388533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4826062" y="1724766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4826062" y="2060999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4826062" y="2397232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</a:t>
              </a:r>
            </a:p>
          </p:txBody>
        </p:sp>
        <p:sp>
          <p:nvSpPr>
            <p:cNvPr id="86" name="Rectangle: Rounded Corners 85"/>
            <p:cNvSpPr/>
            <p:nvPr/>
          </p:nvSpPr>
          <p:spPr>
            <a:xfrm>
              <a:off x="5220604" y="1424410"/>
              <a:ext cx="2208896" cy="24465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Rectangle: Rounded Corners 86"/>
            <p:cNvSpPr/>
            <p:nvPr/>
          </p:nvSpPr>
          <p:spPr>
            <a:xfrm>
              <a:off x="5220604" y="1760643"/>
              <a:ext cx="2208896" cy="24465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Rectangle: Rounded Corners 87"/>
            <p:cNvSpPr/>
            <p:nvPr/>
          </p:nvSpPr>
          <p:spPr>
            <a:xfrm>
              <a:off x="5220604" y="2096876"/>
              <a:ext cx="2208896" cy="24465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Rectangle: Rounded Corners 88"/>
            <p:cNvSpPr/>
            <p:nvPr/>
          </p:nvSpPr>
          <p:spPr>
            <a:xfrm>
              <a:off x="5220604" y="2433109"/>
              <a:ext cx="2208896" cy="24465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4" name="Rectangle: Rounded Corners 93"/>
          <p:cNvSpPr/>
          <p:nvPr/>
        </p:nvSpPr>
        <p:spPr>
          <a:xfrm>
            <a:off x="1059233" y="91328"/>
            <a:ext cx="2123926" cy="6711192"/>
          </a:xfrm>
          <a:prstGeom prst="roundRect">
            <a:avLst>
              <a:gd name="adj" fmla="val 505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136082" y="179444"/>
            <a:ext cx="18481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Word Box Properties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1192019" y="1192818"/>
            <a:ext cx="1877533" cy="2180687"/>
            <a:chOff x="2291205" y="2182941"/>
            <a:chExt cx="1877533" cy="2180687"/>
          </a:xfrm>
        </p:grpSpPr>
        <p:sp>
          <p:nvSpPr>
            <p:cNvPr id="97" name="Rectangle: Rounded Corners 96"/>
            <p:cNvSpPr/>
            <p:nvPr/>
          </p:nvSpPr>
          <p:spPr>
            <a:xfrm>
              <a:off x="2291205" y="2182941"/>
              <a:ext cx="1877533" cy="2180687"/>
            </a:xfrm>
            <a:prstGeom prst="roundRect">
              <a:avLst>
                <a:gd name="adj" fmla="val 43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2324325" y="2263557"/>
              <a:ext cx="320040" cy="316411"/>
              <a:chOff x="2324325" y="2246135"/>
              <a:chExt cx="320040" cy="316411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2691528" y="2263557"/>
              <a:ext cx="320040" cy="316411"/>
              <a:chOff x="2324325" y="2246135"/>
              <a:chExt cx="320040" cy="316411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3058731" y="2263557"/>
              <a:ext cx="320040" cy="316411"/>
              <a:chOff x="2324325" y="2246135"/>
              <a:chExt cx="320040" cy="316411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96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3425934" y="2263557"/>
              <a:ext cx="320040" cy="316411"/>
              <a:chOff x="2324325" y="2246135"/>
              <a:chExt cx="320040" cy="316411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3793135" y="2263557"/>
              <a:ext cx="320040" cy="316411"/>
              <a:chOff x="2324325" y="2246135"/>
              <a:chExt cx="320040" cy="316411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E</a:t>
                </a: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2324325" y="2608843"/>
              <a:ext cx="320040" cy="316411"/>
              <a:chOff x="2324325" y="2246135"/>
              <a:chExt cx="320040" cy="316411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F</a:t>
                </a: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2691528" y="2608843"/>
              <a:ext cx="320040" cy="316411"/>
              <a:chOff x="2324325" y="2246135"/>
              <a:chExt cx="320040" cy="316411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96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G</a:t>
                </a: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3058731" y="2608843"/>
              <a:ext cx="320040" cy="316411"/>
              <a:chOff x="2324325" y="2246135"/>
              <a:chExt cx="320040" cy="316411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H</a:t>
                </a: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3425934" y="2608843"/>
              <a:ext cx="320040" cy="316411"/>
              <a:chOff x="2324325" y="2246135"/>
              <a:chExt cx="320040" cy="316411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I</a:t>
                </a: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793135" y="2608843"/>
              <a:ext cx="320040" cy="316411"/>
              <a:chOff x="2324325" y="2246135"/>
              <a:chExt cx="320040" cy="316411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J</a:t>
                </a: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2324325" y="2954129"/>
              <a:ext cx="320040" cy="316411"/>
              <a:chOff x="2324325" y="2246135"/>
              <a:chExt cx="320040" cy="316411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K</a:t>
                </a: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2691528" y="2954129"/>
              <a:ext cx="320040" cy="316411"/>
              <a:chOff x="2324325" y="2246135"/>
              <a:chExt cx="320040" cy="316411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L</a:t>
                </a: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058731" y="2954129"/>
              <a:ext cx="320040" cy="316411"/>
              <a:chOff x="2324325" y="2246135"/>
              <a:chExt cx="320040" cy="316411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M</a:t>
                </a: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425934" y="2954129"/>
              <a:ext cx="320040" cy="316411"/>
              <a:chOff x="2324325" y="2246135"/>
              <a:chExt cx="320040" cy="316411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96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N</a:t>
                </a: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793135" y="2954129"/>
              <a:ext cx="320040" cy="316411"/>
              <a:chOff x="2324325" y="2246135"/>
              <a:chExt cx="320040" cy="316411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O</a:t>
                </a: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2324325" y="3299415"/>
              <a:ext cx="320040" cy="316411"/>
              <a:chOff x="2324325" y="2246135"/>
              <a:chExt cx="320040" cy="316411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2691528" y="3299415"/>
              <a:ext cx="320040" cy="316411"/>
              <a:chOff x="2324325" y="2246135"/>
              <a:chExt cx="320040" cy="316411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96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Q</a:t>
                </a: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3058731" y="3299415"/>
              <a:ext cx="320040" cy="316411"/>
              <a:chOff x="2324325" y="2246135"/>
              <a:chExt cx="320040" cy="316411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R</a:t>
                </a: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3425934" y="3299415"/>
              <a:ext cx="320040" cy="316411"/>
              <a:chOff x="2324325" y="2246135"/>
              <a:chExt cx="320040" cy="316411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S</a:t>
                </a: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793135" y="3299415"/>
              <a:ext cx="320040" cy="316411"/>
              <a:chOff x="2324325" y="2246135"/>
              <a:chExt cx="320040" cy="316411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T</a:t>
                </a: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2324325" y="3644700"/>
              <a:ext cx="320040" cy="316411"/>
              <a:chOff x="2324325" y="2246135"/>
              <a:chExt cx="320040" cy="316411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U</a:t>
                </a: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2691528" y="3644700"/>
              <a:ext cx="320040" cy="316411"/>
              <a:chOff x="2324325" y="2246135"/>
              <a:chExt cx="320040" cy="316411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V</a:t>
                </a: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3058731" y="3644700"/>
              <a:ext cx="320040" cy="316411"/>
              <a:chOff x="2324325" y="2246135"/>
              <a:chExt cx="320040" cy="316411"/>
            </a:xfrm>
          </p:grpSpPr>
          <p:sp>
            <p:nvSpPr>
              <p:cNvPr id="138" name="Oval 137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W</a:t>
                </a: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3425934" y="3644700"/>
              <a:ext cx="320040" cy="316411"/>
              <a:chOff x="2324325" y="2246135"/>
              <a:chExt cx="320040" cy="31641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X</a:t>
                </a: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3793135" y="3644700"/>
              <a:ext cx="320040" cy="316411"/>
              <a:chOff x="2324325" y="2246135"/>
              <a:chExt cx="320040" cy="316411"/>
            </a:xfrm>
          </p:grpSpPr>
          <p:sp>
            <p:nvSpPr>
              <p:cNvPr id="134" name="Oval 133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Y</a:t>
                </a: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2324325" y="3989871"/>
              <a:ext cx="320040" cy="316411"/>
              <a:chOff x="2324325" y="2246135"/>
              <a:chExt cx="320040" cy="316411"/>
            </a:xfrm>
          </p:grpSpPr>
          <p:sp>
            <p:nvSpPr>
              <p:cNvPr id="132" name="Oval 131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Z</a:t>
                </a:r>
              </a:p>
            </p:txBody>
          </p:sp>
        </p:grpSp>
      </p:grpSp>
      <p:sp>
        <p:nvSpPr>
          <p:cNvPr id="193" name="TextBox 192"/>
          <p:cNvSpPr txBox="1"/>
          <p:nvPr/>
        </p:nvSpPr>
        <p:spPr>
          <a:xfrm>
            <a:off x="1270438" y="6438508"/>
            <a:ext cx="1629107" cy="274320"/>
          </a:xfrm>
          <a:prstGeom prst="roundRect">
            <a:avLst/>
          </a:prstGeom>
          <a:solidFill>
            <a:srgbClr val="D9616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Delete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1208568" y="654094"/>
            <a:ext cx="1862287" cy="2894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Word Box #2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1131768" y="423284"/>
            <a:ext cx="20065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9927" y="984740"/>
            <a:ext cx="209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P Simplified" panose="020B0604020204020204" pitchFamily="34" charset="0"/>
              </a:rPr>
              <a:t>Word Box #1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8019487" y="978881"/>
            <a:ext cx="209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P Simplified" panose="020B0604020204020204" pitchFamily="34" charset="0"/>
              </a:rPr>
              <a:t>Word Box #2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1134702" y="944958"/>
            <a:ext cx="20065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Choices</a:t>
            </a:r>
          </a:p>
        </p:txBody>
      </p:sp>
    </p:spTree>
    <p:extLst>
      <p:ext uri="{BB962C8B-B14F-4D97-AF65-F5344CB8AC3E}">
        <p14:creationId xmlns:p14="http://schemas.microsoft.com/office/powerpoint/2010/main" val="339472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0" y="1"/>
            <a:ext cx="1653396" cy="6858000"/>
          </a:xfrm>
          <a:prstGeom prst="rect">
            <a:avLst/>
          </a:prstGeom>
          <a:solidFill>
            <a:srgbClr val="2D5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 rot="5400000">
            <a:off x="6768083" y="-5323330"/>
            <a:ext cx="100588" cy="10747250"/>
          </a:xfrm>
          <a:prstGeom prst="rect">
            <a:avLst/>
          </a:prstGeom>
          <a:solidFill>
            <a:srgbClr val="2D5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 rot="5400000">
            <a:off x="6836280" y="1502280"/>
            <a:ext cx="100586" cy="10610856"/>
          </a:xfrm>
          <a:prstGeom prst="rect">
            <a:avLst/>
          </a:prstGeom>
          <a:solidFill>
            <a:srgbClr val="2D5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2079224" y="1"/>
            <a:ext cx="112776" cy="6858000"/>
          </a:xfrm>
          <a:prstGeom prst="rect">
            <a:avLst/>
          </a:prstGeom>
          <a:solidFill>
            <a:srgbClr val="2D5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0" y="1199495"/>
            <a:ext cx="1655936" cy="539496"/>
          </a:xfrm>
          <a:prstGeom prst="rect">
            <a:avLst/>
          </a:prstGeom>
          <a:solidFill>
            <a:srgbClr val="3C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771911" y="138304"/>
            <a:ext cx="1177719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6600" dirty="0">
                <a:solidFill>
                  <a:schemeClr val="accent5">
                    <a:lumMod val="75000"/>
                  </a:schemeClr>
                </a:solidFill>
                <a:latin typeface="HP Simplified" panose="020B0604020204020204" pitchFamily="34" charset="0"/>
              </a:rPr>
              <a:t>6</a:t>
            </a:r>
          </a:p>
        </p:txBody>
      </p:sp>
      <p:sp>
        <p:nvSpPr>
          <p:cNvPr id="96" name="Rectangle: Rounded Corners 95"/>
          <p:cNvSpPr/>
          <p:nvPr/>
        </p:nvSpPr>
        <p:spPr>
          <a:xfrm>
            <a:off x="7972778" y="1884442"/>
            <a:ext cx="1695451" cy="16474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6852856" y="444492"/>
            <a:ext cx="84582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Total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Tests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2067210" y="2076348"/>
            <a:ext cx="1453896" cy="1283732"/>
            <a:chOff x="2432304" y="1224439"/>
            <a:chExt cx="1453896" cy="1283732"/>
          </a:xfrm>
        </p:grpSpPr>
        <p:sp>
          <p:nvSpPr>
            <p:cNvPr id="99" name="TextBox 98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#1</a:t>
              </a:r>
            </a:p>
          </p:txBody>
        </p:sp>
        <p:sp>
          <p:nvSpPr>
            <p:cNvPr id="100" name="Oval 99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839615" y="1389251"/>
              <a:ext cx="6691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T1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087319" y="2076348"/>
            <a:ext cx="1453896" cy="1283732"/>
            <a:chOff x="2432304" y="1224439"/>
            <a:chExt cx="1453896" cy="1283732"/>
          </a:xfrm>
        </p:grpSpPr>
        <p:sp>
          <p:nvSpPr>
            <p:cNvPr id="103" name="TextBox 102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#2</a:t>
              </a:r>
            </a:p>
          </p:txBody>
        </p:sp>
        <p:sp>
          <p:nvSpPr>
            <p:cNvPr id="104" name="Oval 103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P Simplified" panose="020B0604020204020204" pitchFamily="34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107429" y="2076348"/>
            <a:ext cx="1453896" cy="1283732"/>
            <a:chOff x="2432304" y="1224439"/>
            <a:chExt cx="1453896" cy="1283732"/>
          </a:xfrm>
        </p:grpSpPr>
        <p:sp>
          <p:nvSpPr>
            <p:cNvPr id="106" name="TextBox 105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#3</a:t>
              </a:r>
            </a:p>
          </p:txBody>
        </p:sp>
        <p:sp>
          <p:nvSpPr>
            <p:cNvPr id="107" name="Oval 106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P Simplified" panose="020B060402020402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841308" y="1389251"/>
              <a:ext cx="6358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T3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0005555" y="2076348"/>
            <a:ext cx="1772175" cy="1283732"/>
            <a:chOff x="2290211" y="1224439"/>
            <a:chExt cx="1772175" cy="1283732"/>
          </a:xfrm>
        </p:grpSpPr>
        <p:sp>
          <p:nvSpPr>
            <p:cNvPr id="110" name="TextBox 109"/>
            <p:cNvSpPr txBox="1"/>
            <p:nvPr/>
          </p:nvSpPr>
          <p:spPr>
            <a:xfrm>
              <a:off x="2290211" y="2138839"/>
              <a:ext cx="1772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#5</a:t>
              </a:r>
            </a:p>
          </p:txBody>
        </p:sp>
        <p:sp>
          <p:nvSpPr>
            <p:cNvPr id="111" name="Oval 110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809635" y="1389251"/>
              <a:ext cx="6992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T5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8127539" y="2076348"/>
            <a:ext cx="1453896" cy="1283732"/>
            <a:chOff x="2432304" y="1224439"/>
            <a:chExt cx="1453896" cy="1283732"/>
          </a:xfrm>
        </p:grpSpPr>
        <p:sp>
          <p:nvSpPr>
            <p:cNvPr id="114" name="TextBox 113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#4</a:t>
              </a:r>
            </a:p>
          </p:txBody>
        </p:sp>
        <p:sp>
          <p:nvSpPr>
            <p:cNvPr id="115" name="Oval 114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841308" y="1389251"/>
              <a:ext cx="6358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T4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082145" y="3786502"/>
            <a:ext cx="1453896" cy="1283732"/>
            <a:chOff x="2432304" y="1224439"/>
            <a:chExt cx="1453896" cy="1283732"/>
          </a:xfrm>
        </p:grpSpPr>
        <p:sp>
          <p:nvSpPr>
            <p:cNvPr id="118" name="TextBox 117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#6</a:t>
              </a:r>
            </a:p>
          </p:txBody>
        </p:sp>
        <p:sp>
          <p:nvSpPr>
            <p:cNvPr id="119" name="Oval 118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38533" y="1389252"/>
              <a:ext cx="6313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T6</a:t>
              </a: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5693615" y="1439340"/>
            <a:ext cx="226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Select a Test to Start</a:t>
            </a:r>
          </a:p>
        </p:txBody>
      </p:sp>
      <p:sp>
        <p:nvSpPr>
          <p:cNvPr id="122" name="Rectangle 121"/>
          <p:cNvSpPr/>
          <p:nvPr/>
        </p:nvSpPr>
        <p:spPr>
          <a:xfrm rot="5400000">
            <a:off x="6977632" y="-1923825"/>
            <a:ext cx="18288" cy="731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0301023" y="6234193"/>
            <a:ext cx="1629107" cy="408623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Continue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231362" y="5766812"/>
            <a:ext cx="1228152" cy="1029892"/>
            <a:chOff x="231362" y="5766812"/>
            <a:chExt cx="1228152" cy="1029892"/>
          </a:xfrm>
        </p:grpSpPr>
        <p:grpSp>
          <p:nvGrpSpPr>
            <p:cNvPr id="126" name="Group 125"/>
            <p:cNvGrpSpPr/>
            <p:nvPr/>
          </p:nvGrpSpPr>
          <p:grpSpPr>
            <a:xfrm>
              <a:off x="477898" y="5766812"/>
              <a:ext cx="685800" cy="685800"/>
              <a:chOff x="477898" y="6071615"/>
              <a:chExt cx="685800" cy="685800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477898" y="6071615"/>
                <a:ext cx="685800" cy="685800"/>
              </a:xfrm>
              <a:prstGeom prst="ellipse">
                <a:avLst/>
              </a:prstGeom>
              <a:solidFill>
                <a:srgbClr val="18A8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P Simplified" panose="020B0604020204020204" pitchFamily="34" charset="0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510024" y="6176894"/>
                <a:ext cx="6358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P Simplified" panose="020B0604020204020204" pitchFamily="34" charset="0"/>
                  </a:rPr>
                  <a:t>TS</a:t>
                </a:r>
              </a:p>
            </p:txBody>
          </p:sp>
        </p:grpSp>
        <p:sp>
          <p:nvSpPr>
            <p:cNvPr id="127" name="TextBox 126"/>
            <p:cNvSpPr txBox="1"/>
            <p:nvPr/>
          </p:nvSpPr>
          <p:spPr>
            <a:xfrm>
              <a:off x="231362" y="6488927"/>
              <a:ext cx="12281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Switch Class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4467850" y="2264450"/>
            <a:ext cx="669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P Simplified" panose="020B0604020204020204" pitchFamily="34" charset="0"/>
              </a:rPr>
              <a:t>T2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9845" y="176045"/>
            <a:ext cx="1187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Classes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Tests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Start Test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Grade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897064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2400300" y="1776045"/>
            <a:ext cx="7077807" cy="2866292"/>
          </a:xfrm>
          <a:prstGeom prst="roundRect">
            <a:avLst>
              <a:gd name="adj" fmla="val 65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dirty="0"/>
          </a:p>
        </p:txBody>
      </p:sp>
      <p:sp>
        <p:nvSpPr>
          <p:cNvPr id="3" name="TextBox 2"/>
          <p:cNvSpPr txBox="1"/>
          <p:nvPr/>
        </p:nvSpPr>
        <p:spPr>
          <a:xfrm>
            <a:off x="8247184" y="1885753"/>
            <a:ext cx="131005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rgbClr val="D96161"/>
                </a:solidFill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1076" y="2178140"/>
            <a:ext cx="47566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P Simplified" panose="020B0604020204020204" pitchFamily="34" charset="0"/>
              </a:rPr>
              <a:t>This test has saved student answers from </a:t>
            </a:r>
          </a:p>
          <a:p>
            <a:pPr algn="ctr"/>
            <a:r>
              <a:rPr lang="en-US" sz="2000" dirty="0">
                <a:latin typeface="HP Simplified" panose="020B0604020204020204" pitchFamily="34" charset="0"/>
              </a:rPr>
              <a:t>January 1</a:t>
            </a:r>
            <a:r>
              <a:rPr lang="en-US" sz="2000" baseline="30000" dirty="0">
                <a:latin typeface="HP Simplified" panose="020B0604020204020204" pitchFamily="34" charset="0"/>
              </a:rPr>
              <a:t>st</a:t>
            </a:r>
            <a:r>
              <a:rPr lang="en-US" sz="2000" dirty="0">
                <a:latin typeface="HP Simplified" panose="020B0604020204020204" pitchFamily="34" charset="0"/>
              </a:rPr>
              <a:t>, 2016</a:t>
            </a:r>
          </a:p>
          <a:p>
            <a:pPr algn="ctr"/>
            <a:endParaRPr lang="en-US" sz="2000" dirty="0">
              <a:latin typeface="HP Simplified" panose="020B0604020204020204" pitchFamily="34" charset="0"/>
            </a:endParaRPr>
          </a:p>
          <a:p>
            <a:pPr algn="ctr"/>
            <a:r>
              <a:rPr lang="en-US" sz="2000" dirty="0">
                <a:latin typeface="HP Simplified" panose="020B0604020204020204" pitchFamily="34" charset="0"/>
              </a:rPr>
              <a:t>Would you like to continue </a:t>
            </a:r>
          </a:p>
          <a:p>
            <a:pPr algn="ctr"/>
            <a:r>
              <a:rPr lang="en-US" sz="2000" dirty="0">
                <a:latin typeface="HP Simplified" panose="020B0604020204020204" pitchFamily="34" charset="0"/>
              </a:rPr>
              <a:t>and override these answers?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68838" y="4084257"/>
            <a:ext cx="1629107" cy="408623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Continue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59569" y="4084458"/>
            <a:ext cx="1629107" cy="408623"/>
          </a:xfrm>
          <a:prstGeom prst="roundRect">
            <a:avLst/>
          </a:prstGeom>
          <a:noFill/>
          <a:ln w="28575">
            <a:solidFill>
              <a:srgbClr val="3C79C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C79C2"/>
                </a:solidFill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2382518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653396" cy="6858000"/>
          </a:xfrm>
          <a:prstGeom prst="rect">
            <a:avLst/>
          </a:prstGeom>
          <a:solidFill>
            <a:srgbClr val="2D5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 rot="5400000">
            <a:off x="6768083" y="-5323330"/>
            <a:ext cx="100588" cy="10747250"/>
          </a:xfrm>
          <a:prstGeom prst="rect">
            <a:avLst/>
          </a:prstGeom>
          <a:solidFill>
            <a:srgbClr val="2D5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6836280" y="1502280"/>
            <a:ext cx="100586" cy="10610856"/>
          </a:xfrm>
          <a:prstGeom prst="rect">
            <a:avLst/>
          </a:prstGeom>
          <a:solidFill>
            <a:srgbClr val="2D5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79224" y="1"/>
            <a:ext cx="112776" cy="6858000"/>
          </a:xfrm>
          <a:prstGeom prst="rect">
            <a:avLst/>
          </a:prstGeom>
          <a:solidFill>
            <a:srgbClr val="2D5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199495"/>
            <a:ext cx="1655936" cy="539496"/>
          </a:xfrm>
          <a:prstGeom prst="rect">
            <a:avLst/>
          </a:prstGeom>
          <a:solidFill>
            <a:srgbClr val="3C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336191" y="6304530"/>
            <a:ext cx="1629107" cy="340519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Continue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31362" y="5766812"/>
            <a:ext cx="1228152" cy="1029892"/>
            <a:chOff x="231362" y="5766812"/>
            <a:chExt cx="1228152" cy="1029892"/>
          </a:xfrm>
        </p:grpSpPr>
        <p:grpSp>
          <p:nvGrpSpPr>
            <p:cNvPr id="37" name="Group 36"/>
            <p:cNvGrpSpPr/>
            <p:nvPr/>
          </p:nvGrpSpPr>
          <p:grpSpPr>
            <a:xfrm>
              <a:off x="477898" y="5766812"/>
              <a:ext cx="685800" cy="685800"/>
              <a:chOff x="477898" y="6071615"/>
              <a:chExt cx="685800" cy="685800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477898" y="6071615"/>
                <a:ext cx="685800" cy="685800"/>
              </a:xfrm>
              <a:prstGeom prst="ellipse">
                <a:avLst/>
              </a:prstGeom>
              <a:solidFill>
                <a:srgbClr val="18A8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P Simplified" panose="020B0604020204020204" pitchFamily="34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0024" y="6176894"/>
                <a:ext cx="6358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P Simplified" panose="020B0604020204020204" pitchFamily="34" charset="0"/>
                  </a:rPr>
                  <a:t>TS</a:t>
                </a: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231362" y="6488927"/>
              <a:ext cx="12281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Switch Class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9845" y="176045"/>
            <a:ext cx="1187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Classes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Tests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Start Test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Grade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Results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93615" y="164456"/>
            <a:ext cx="226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Settings</a:t>
            </a:r>
          </a:p>
        </p:txBody>
      </p:sp>
      <p:sp>
        <p:nvSpPr>
          <p:cNvPr id="44" name="Rectangle 43"/>
          <p:cNvSpPr/>
          <p:nvPr/>
        </p:nvSpPr>
        <p:spPr>
          <a:xfrm rot="5400000">
            <a:off x="6977632" y="-3198709"/>
            <a:ext cx="18288" cy="731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983872" y="621048"/>
            <a:ext cx="3506096" cy="600261"/>
            <a:chOff x="2111111" y="599234"/>
            <a:chExt cx="3506096" cy="600261"/>
          </a:xfrm>
        </p:grpSpPr>
        <p:grpSp>
          <p:nvGrpSpPr>
            <p:cNvPr id="57" name="Group 56"/>
            <p:cNvGrpSpPr/>
            <p:nvPr/>
          </p:nvGrpSpPr>
          <p:grpSpPr>
            <a:xfrm>
              <a:off x="2111111" y="599234"/>
              <a:ext cx="2856437" cy="600261"/>
              <a:chOff x="2837179" y="599234"/>
              <a:chExt cx="2856437" cy="600261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2837179" y="614720"/>
                <a:ext cx="2856436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18A8A1"/>
                    </a:solidFill>
                    <a:latin typeface="HP Simplified" panose="020B0604020204020204" pitchFamily="34" charset="0"/>
                  </a:rPr>
                  <a:t>JAN   </a:t>
                </a:r>
                <a:r>
                  <a:rPr lang="en-US" sz="3200" dirty="0">
                    <a:solidFill>
                      <a:srgbClr val="18A8A1"/>
                    </a:solidFill>
                    <a:latin typeface="HP Simplified" panose="020B0604020204020204" pitchFamily="34" charset="0"/>
                  </a:rPr>
                  <a:t>1    12 : 00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166272" y="645497"/>
                <a:ext cx="52734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HP Simplified" panose="020B0604020204020204" pitchFamily="34" charset="0"/>
                  </a:rPr>
                  <a:t>AM</a:t>
                </a:r>
                <a:r>
                  <a:rPr lang="en-US" sz="1400" dirty="0">
                    <a:solidFill>
                      <a:srgbClr val="18A8A1"/>
                    </a:solidFill>
                    <a:latin typeface="HP Simplified" panose="020B0604020204020204" pitchFamily="34" charset="0"/>
                  </a:rPr>
                  <a:t/>
                </a:r>
                <a:br>
                  <a:rPr lang="en-US" sz="1400" dirty="0">
                    <a:solidFill>
                      <a:srgbClr val="18A8A1"/>
                    </a:solidFill>
                    <a:latin typeface="HP Simplified" panose="020B0604020204020204" pitchFamily="34" charset="0"/>
                  </a:rPr>
                </a:br>
                <a:r>
                  <a:rPr lang="en-US" sz="1400" dirty="0">
                    <a:solidFill>
                      <a:srgbClr val="18A8A1"/>
                    </a:solidFill>
                    <a:latin typeface="HP Simplified" panose="020B0604020204020204" pitchFamily="34" charset="0"/>
                  </a:rPr>
                  <a:t>PM</a:t>
                </a:r>
                <a:endParaRPr lang="en-US" sz="2000" dirty="0">
                  <a:solidFill>
                    <a:srgbClr val="18A8A1"/>
                  </a:solidFill>
                  <a:latin typeface="HP Simplified" panose="020B0604020204020204" pitchFamily="34" charset="0"/>
                </a:endParaRPr>
              </a:p>
            </p:txBody>
          </p:sp>
          <p:sp>
            <p:nvSpPr>
              <p:cNvPr id="48" name="Arrow: Chevron 47"/>
              <p:cNvSpPr/>
              <p:nvPr/>
            </p:nvSpPr>
            <p:spPr>
              <a:xfrm rot="16200000">
                <a:off x="3508020" y="507754"/>
                <a:ext cx="74602" cy="257561"/>
              </a:xfrm>
              <a:prstGeom prst="chevron">
                <a:avLst>
                  <a:gd name="adj" fmla="val 78572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Arrow: Chevron 48"/>
              <p:cNvSpPr/>
              <p:nvPr/>
            </p:nvSpPr>
            <p:spPr>
              <a:xfrm rot="5400000">
                <a:off x="3508020" y="1021910"/>
                <a:ext cx="74602" cy="257561"/>
              </a:xfrm>
              <a:prstGeom prst="chevron">
                <a:avLst>
                  <a:gd name="adj" fmla="val 78572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Arrow: Chevron 49"/>
              <p:cNvSpPr/>
              <p:nvPr/>
            </p:nvSpPr>
            <p:spPr>
              <a:xfrm rot="16200000">
                <a:off x="4196753" y="507754"/>
                <a:ext cx="74602" cy="257561"/>
              </a:xfrm>
              <a:prstGeom prst="chevron">
                <a:avLst>
                  <a:gd name="adj" fmla="val 78572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Arrow: Chevron 50"/>
              <p:cNvSpPr/>
              <p:nvPr/>
            </p:nvSpPr>
            <p:spPr>
              <a:xfrm rot="5400000">
                <a:off x="4196753" y="1021910"/>
                <a:ext cx="74602" cy="257561"/>
              </a:xfrm>
              <a:prstGeom prst="chevron">
                <a:avLst>
                  <a:gd name="adj" fmla="val 78572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Arrow: Chevron 51"/>
              <p:cNvSpPr/>
              <p:nvPr/>
            </p:nvSpPr>
            <p:spPr>
              <a:xfrm rot="16200000">
                <a:off x="4859110" y="507754"/>
                <a:ext cx="74602" cy="257561"/>
              </a:xfrm>
              <a:prstGeom prst="chevron">
                <a:avLst>
                  <a:gd name="adj" fmla="val 78572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Arrow: Chevron 52"/>
              <p:cNvSpPr/>
              <p:nvPr/>
            </p:nvSpPr>
            <p:spPr>
              <a:xfrm rot="5400000">
                <a:off x="4859110" y="1021910"/>
                <a:ext cx="74602" cy="257561"/>
              </a:xfrm>
              <a:prstGeom prst="chevron">
                <a:avLst>
                  <a:gd name="adj" fmla="val 78572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Arrow: Chevron 53"/>
              <p:cNvSpPr/>
              <p:nvPr/>
            </p:nvSpPr>
            <p:spPr>
              <a:xfrm rot="16200000">
                <a:off x="3065476" y="507754"/>
                <a:ext cx="74602" cy="257561"/>
              </a:xfrm>
              <a:prstGeom prst="chevron">
                <a:avLst>
                  <a:gd name="adj" fmla="val 78572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Arrow: Chevron 54"/>
              <p:cNvSpPr/>
              <p:nvPr/>
            </p:nvSpPr>
            <p:spPr>
              <a:xfrm rot="5400000">
                <a:off x="3065476" y="1021910"/>
                <a:ext cx="74602" cy="257561"/>
              </a:xfrm>
              <a:prstGeom prst="chevron">
                <a:avLst>
                  <a:gd name="adj" fmla="val 78572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4937047" y="647058"/>
              <a:ext cx="68016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End</a:t>
              </a:r>
            </a:p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Time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884103" y="622094"/>
            <a:ext cx="1663781" cy="599215"/>
            <a:chOff x="6011342" y="622094"/>
            <a:chExt cx="1663781" cy="599215"/>
          </a:xfrm>
        </p:grpSpPr>
        <p:sp>
          <p:nvSpPr>
            <p:cNvPr id="56" name="TextBox 55"/>
            <p:cNvSpPr txBox="1"/>
            <p:nvPr/>
          </p:nvSpPr>
          <p:spPr>
            <a:xfrm>
              <a:off x="6011342" y="636534"/>
              <a:ext cx="82674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18A8A1"/>
                  </a:solidFill>
                  <a:latin typeface="HP Simplified" panose="020B0604020204020204" pitchFamily="34" charset="0"/>
                </a:rPr>
                <a:t>ON</a:t>
              </a:r>
              <a:endParaRPr lang="en-US" sz="4400" dirty="0">
                <a:solidFill>
                  <a:srgbClr val="18A8A1"/>
                </a:solidFill>
                <a:latin typeface="HP Simplified" panose="020B0604020204020204" pitchFamily="34" charset="0"/>
              </a:endParaRPr>
            </a:p>
          </p:txBody>
        </p:sp>
        <p:sp>
          <p:nvSpPr>
            <p:cNvPr id="59" name="Arrow: Chevron 58"/>
            <p:cNvSpPr/>
            <p:nvPr/>
          </p:nvSpPr>
          <p:spPr>
            <a:xfrm rot="16200000">
              <a:off x="6396182" y="530614"/>
              <a:ext cx="74602" cy="257561"/>
            </a:xfrm>
            <a:prstGeom prst="chevron">
              <a:avLst>
                <a:gd name="adj" fmla="val 78572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676190" y="645497"/>
              <a:ext cx="99893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Internet</a:t>
              </a:r>
            </a:p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Monitoring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5705339" y="1231255"/>
            <a:ext cx="226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Classroom Layout</a:t>
            </a:r>
          </a:p>
        </p:txBody>
      </p:sp>
      <p:sp>
        <p:nvSpPr>
          <p:cNvPr id="65" name="Rectangle 64"/>
          <p:cNvSpPr/>
          <p:nvPr/>
        </p:nvSpPr>
        <p:spPr>
          <a:xfrm rot="5400000">
            <a:off x="6989356" y="-2131910"/>
            <a:ext cx="18288" cy="731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341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"/>
            <a:ext cx="12192002" cy="6858000"/>
            <a:chOff x="0" y="1"/>
            <a:chExt cx="12192002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1"/>
              <a:ext cx="1653396" cy="685800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 rot="5400000">
              <a:off x="6768083" y="-5323330"/>
              <a:ext cx="100588" cy="1074725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5400000">
              <a:off x="6836280" y="1502280"/>
              <a:ext cx="100586" cy="10610856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079224" y="1"/>
              <a:ext cx="112776" cy="685800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1756743"/>
              <a:ext cx="1655936" cy="539496"/>
            </a:xfrm>
            <a:prstGeom prst="rect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657048" y="1480048"/>
            <a:ext cx="226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Select a Test to Grade</a:t>
            </a:r>
          </a:p>
        </p:txBody>
      </p:sp>
      <p:sp>
        <p:nvSpPr>
          <p:cNvPr id="14" name="Rectangle 13"/>
          <p:cNvSpPr/>
          <p:nvPr/>
        </p:nvSpPr>
        <p:spPr>
          <a:xfrm rot="5400000">
            <a:off x="6941065" y="-1883117"/>
            <a:ext cx="18288" cy="731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31362" y="5766812"/>
            <a:ext cx="1228152" cy="1029892"/>
            <a:chOff x="231362" y="5766812"/>
            <a:chExt cx="1228152" cy="1029892"/>
          </a:xfrm>
        </p:grpSpPr>
        <p:grpSp>
          <p:nvGrpSpPr>
            <p:cNvPr id="19" name="Group 18"/>
            <p:cNvGrpSpPr/>
            <p:nvPr/>
          </p:nvGrpSpPr>
          <p:grpSpPr>
            <a:xfrm>
              <a:off x="477898" y="5766812"/>
              <a:ext cx="685800" cy="685800"/>
              <a:chOff x="477898" y="6071615"/>
              <a:chExt cx="685800" cy="6858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477898" y="6071615"/>
                <a:ext cx="685800" cy="685800"/>
              </a:xfrm>
              <a:prstGeom prst="ellipse">
                <a:avLst/>
              </a:prstGeom>
              <a:solidFill>
                <a:srgbClr val="18A8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P Simplified" panose="020B0604020204020204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10024" y="6176894"/>
                <a:ext cx="6358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P Simplified" panose="020B0604020204020204" pitchFamily="34" charset="0"/>
                  </a:rPr>
                  <a:t>TS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31362" y="6488927"/>
              <a:ext cx="12281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Switch Class</a:t>
              </a:r>
            </a:p>
          </p:txBody>
        </p:sp>
      </p:grpSp>
      <p:sp>
        <p:nvSpPr>
          <p:cNvPr id="23" name="Rectangle: Rounded Corners 22"/>
          <p:cNvSpPr/>
          <p:nvPr/>
        </p:nvSpPr>
        <p:spPr>
          <a:xfrm>
            <a:off x="3954697" y="1884442"/>
            <a:ext cx="1695451" cy="16474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067210" y="2076348"/>
            <a:ext cx="1453896" cy="1283732"/>
            <a:chOff x="2432304" y="1224439"/>
            <a:chExt cx="1453896" cy="1283732"/>
          </a:xfrm>
        </p:grpSpPr>
        <p:sp>
          <p:nvSpPr>
            <p:cNvPr id="25" name="TextBox 24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#1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39615" y="1389251"/>
              <a:ext cx="6691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87319" y="2076348"/>
            <a:ext cx="1453896" cy="1283732"/>
            <a:chOff x="2432304" y="1224439"/>
            <a:chExt cx="1453896" cy="1283732"/>
          </a:xfrm>
        </p:grpSpPr>
        <p:sp>
          <p:nvSpPr>
            <p:cNvPr id="29" name="TextBox 28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#2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P Simplified" panose="020B0604020204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07429" y="2076348"/>
            <a:ext cx="1453896" cy="1283732"/>
            <a:chOff x="2432304" y="1224439"/>
            <a:chExt cx="1453896" cy="1283732"/>
          </a:xfrm>
        </p:grpSpPr>
        <p:sp>
          <p:nvSpPr>
            <p:cNvPr id="32" name="TextBox 31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#3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P Simplified" panose="020B0604020204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841308" y="1389251"/>
              <a:ext cx="6358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T3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005555" y="2076348"/>
            <a:ext cx="1772175" cy="1283732"/>
            <a:chOff x="2290211" y="1224439"/>
            <a:chExt cx="1772175" cy="1283732"/>
          </a:xfrm>
        </p:grpSpPr>
        <p:sp>
          <p:nvSpPr>
            <p:cNvPr id="36" name="TextBox 35"/>
            <p:cNvSpPr txBox="1"/>
            <p:nvPr/>
          </p:nvSpPr>
          <p:spPr>
            <a:xfrm>
              <a:off x="2290211" y="2138839"/>
              <a:ext cx="1772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#5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09635" y="1389251"/>
              <a:ext cx="6992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T5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127539" y="2076348"/>
            <a:ext cx="1453896" cy="1283732"/>
            <a:chOff x="2432304" y="1224439"/>
            <a:chExt cx="1453896" cy="1283732"/>
          </a:xfrm>
        </p:grpSpPr>
        <p:sp>
          <p:nvSpPr>
            <p:cNvPr id="40" name="TextBox 39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#4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41308" y="1389251"/>
              <a:ext cx="6358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T4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082145" y="3786502"/>
            <a:ext cx="1453896" cy="1283732"/>
            <a:chOff x="2432304" y="1224439"/>
            <a:chExt cx="1453896" cy="1283732"/>
          </a:xfrm>
        </p:grpSpPr>
        <p:sp>
          <p:nvSpPr>
            <p:cNvPr id="44" name="TextBox 43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#6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838533" y="1389252"/>
              <a:ext cx="6313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T6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0301023" y="6234193"/>
            <a:ext cx="1629107" cy="408623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Grade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467850" y="2264450"/>
            <a:ext cx="669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P Simplified" panose="020B0604020204020204" pitchFamily="34" charset="0"/>
              </a:rPr>
              <a:t>T2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530859" y="371105"/>
            <a:ext cx="117771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rgbClr val="60DAA9"/>
                </a:solidFill>
                <a:latin typeface="HP Simplified" panose="020B0604020204020204" pitchFamily="34" charset="0"/>
              </a:rPr>
              <a:t>Yes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622029" y="455976"/>
            <a:ext cx="96401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Ready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to Grade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169157" y="330077"/>
            <a:ext cx="117771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0BBC0"/>
                </a:solidFill>
                <a:latin typeface="HP Simplified" panose="020B0604020204020204" pitchFamily="34" charset="0"/>
              </a:rPr>
              <a:t>27</a:t>
            </a:r>
            <a:endParaRPr lang="en-US" sz="3600" dirty="0">
              <a:solidFill>
                <a:srgbClr val="00BBC0"/>
              </a:solidFill>
              <a:latin typeface="HP Simplified" panose="020B0604020204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60327" y="455976"/>
            <a:ext cx="96401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Test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Questions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59174" y="339691"/>
            <a:ext cx="13332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00BBC0"/>
                </a:solidFill>
                <a:latin typeface="HP Simplified" panose="020B0604020204020204" pitchFamily="34" charset="0"/>
              </a:rPr>
              <a:t>May 23</a:t>
            </a:r>
            <a:endParaRPr lang="en-US" sz="1050" dirty="0">
              <a:solidFill>
                <a:srgbClr val="00BBC0"/>
              </a:solidFill>
              <a:latin typeface="HP Simplified" panose="020B0604020204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70660" y="455976"/>
            <a:ext cx="96401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Date 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Taken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971172" y="642310"/>
            <a:ext cx="1440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spc="300" dirty="0">
                <a:solidFill>
                  <a:srgbClr val="00BBC0"/>
                </a:solidFill>
                <a:latin typeface="HP Simplified" panose="020B0604020204020204" pitchFamily="34" charset="0"/>
              </a:rPr>
              <a:t>2017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7548331" y="359384"/>
            <a:ext cx="117771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rgbClr val="60DAA9"/>
                </a:solidFill>
                <a:latin typeface="HP Simplified" panose="020B0604020204020204" pitchFamily="34" charset="0"/>
              </a:rPr>
              <a:t>No</a:t>
            </a:r>
            <a:endParaRPr lang="en-US" sz="3200" dirty="0">
              <a:solidFill>
                <a:srgbClr val="60DAA9"/>
              </a:solidFill>
              <a:latin typeface="HP Simplified" panose="020B0604020204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639501" y="455976"/>
            <a:ext cx="12252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Manual Grading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Required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97369" y="6235366"/>
            <a:ext cx="1629107" cy="408623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Reset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9845" y="176045"/>
            <a:ext cx="1187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Classes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Tests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Start Test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Grade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216187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"/>
            <a:ext cx="12192002" cy="6858000"/>
            <a:chOff x="0" y="1"/>
            <a:chExt cx="12192002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1"/>
              <a:ext cx="1653396" cy="685800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 rot="5400000">
              <a:off x="6768083" y="-5323330"/>
              <a:ext cx="100588" cy="1074725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5400000">
              <a:off x="6836280" y="1502280"/>
              <a:ext cx="100586" cy="10610856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079224" y="1"/>
              <a:ext cx="112776" cy="685800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1733297"/>
              <a:ext cx="1655936" cy="539496"/>
            </a:xfrm>
            <a:prstGeom prst="rect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657048" y="249126"/>
            <a:ext cx="226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Grading in Progress…</a:t>
            </a:r>
          </a:p>
        </p:txBody>
      </p:sp>
      <p:sp>
        <p:nvSpPr>
          <p:cNvPr id="14" name="Rectangle 13"/>
          <p:cNvSpPr/>
          <p:nvPr/>
        </p:nvSpPr>
        <p:spPr>
          <a:xfrm rot="5400000">
            <a:off x="6941065" y="-3114039"/>
            <a:ext cx="18288" cy="731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31362" y="5766812"/>
            <a:ext cx="1228152" cy="1029892"/>
            <a:chOff x="231362" y="5766812"/>
            <a:chExt cx="1228152" cy="1029892"/>
          </a:xfrm>
        </p:grpSpPr>
        <p:grpSp>
          <p:nvGrpSpPr>
            <p:cNvPr id="18" name="Group 17"/>
            <p:cNvGrpSpPr/>
            <p:nvPr/>
          </p:nvGrpSpPr>
          <p:grpSpPr>
            <a:xfrm>
              <a:off x="477898" y="5766812"/>
              <a:ext cx="685800" cy="685800"/>
              <a:chOff x="477898" y="6071615"/>
              <a:chExt cx="685800" cy="6858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477898" y="6071615"/>
                <a:ext cx="685800" cy="685800"/>
              </a:xfrm>
              <a:prstGeom prst="ellipse">
                <a:avLst/>
              </a:prstGeom>
              <a:solidFill>
                <a:srgbClr val="18A8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P Simplified" panose="020B0604020204020204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10024" y="6176894"/>
                <a:ext cx="6358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P Simplified" panose="020B0604020204020204" pitchFamily="34" charset="0"/>
                  </a:rPr>
                  <a:t>TS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31362" y="6488927"/>
              <a:ext cx="12281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Switch Class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92609" y="837996"/>
            <a:ext cx="7315199" cy="22587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HP Simplified" panose="020B0604020204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92609" y="837996"/>
            <a:ext cx="3264408" cy="225873"/>
          </a:xfrm>
          <a:prstGeom prst="roundRect">
            <a:avLst/>
          </a:prstGeom>
          <a:solidFill>
            <a:srgbClr val="0092C0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HP Simplified" panose="020B06040202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30680" y="116029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44%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17986" y="1081193"/>
            <a:ext cx="2198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97 Questions Graded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xmlns="" id="{49113E65-67CA-4FAD-AA1A-80A47A128F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006658"/>
              </p:ext>
            </p:extLst>
          </p:nvPr>
        </p:nvGraphicFramePr>
        <p:xfrm>
          <a:off x="3124811" y="3209189"/>
          <a:ext cx="1684584" cy="167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xmlns="" id="{49113E65-67CA-4FAD-AA1A-80A47A128F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91762"/>
              </p:ext>
            </p:extLst>
          </p:nvPr>
        </p:nvGraphicFramePr>
        <p:xfrm>
          <a:off x="5940118" y="3209189"/>
          <a:ext cx="1684584" cy="167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xmlns="" id="{49113E65-67CA-4FAD-AA1A-80A47A128F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775676"/>
              </p:ext>
            </p:extLst>
          </p:nvPr>
        </p:nvGraphicFramePr>
        <p:xfrm>
          <a:off x="8755426" y="3209189"/>
          <a:ext cx="1684584" cy="167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866968" y="2771957"/>
            <a:ext cx="390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Moving Statistics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167300" y="4805278"/>
            <a:ext cx="1471924" cy="584775"/>
            <a:chOff x="3242577" y="4231492"/>
            <a:chExt cx="1471924" cy="584775"/>
          </a:xfrm>
        </p:grpSpPr>
        <p:sp>
          <p:nvSpPr>
            <p:cNvPr id="31" name="TextBox 30"/>
            <p:cNvSpPr txBox="1"/>
            <p:nvPr/>
          </p:nvSpPr>
          <p:spPr>
            <a:xfrm>
              <a:off x="3242577" y="4231492"/>
              <a:ext cx="714645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rgbClr val="60DAA9"/>
                  </a:solidFill>
                  <a:latin typeface="HP Simplified" panose="020B0604020204020204" pitchFamily="34" charset="0"/>
                </a:rPr>
                <a:t>97</a:t>
              </a:r>
              <a:endParaRPr lang="en-US" sz="3600" dirty="0">
                <a:solidFill>
                  <a:srgbClr val="60DAA9"/>
                </a:solidFill>
                <a:latin typeface="HP Simplified" panose="020B0604020204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68681" y="4287480"/>
              <a:ext cx="8458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Highest</a:t>
              </a:r>
            </a:p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Score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070540" y="4806444"/>
            <a:ext cx="1434679" cy="584775"/>
            <a:chOff x="3279822" y="4240284"/>
            <a:chExt cx="1434679" cy="584775"/>
          </a:xfrm>
        </p:grpSpPr>
        <p:sp>
          <p:nvSpPr>
            <p:cNvPr id="34" name="TextBox 33"/>
            <p:cNvSpPr txBox="1"/>
            <p:nvPr/>
          </p:nvSpPr>
          <p:spPr>
            <a:xfrm>
              <a:off x="3279822" y="4240284"/>
              <a:ext cx="6774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rgbClr val="E6B436"/>
                  </a:solidFill>
                  <a:latin typeface="HP Simplified" panose="020B0604020204020204" pitchFamily="34" charset="0"/>
                </a:rPr>
                <a:t>81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68681" y="4287480"/>
              <a:ext cx="8458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Average</a:t>
              </a:r>
            </a:p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Score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019123" y="4797651"/>
            <a:ext cx="1405364" cy="584775"/>
            <a:chOff x="3309137" y="4231491"/>
            <a:chExt cx="1405364" cy="584775"/>
          </a:xfrm>
        </p:grpSpPr>
        <p:sp>
          <p:nvSpPr>
            <p:cNvPr id="37" name="TextBox 36"/>
            <p:cNvSpPr txBox="1"/>
            <p:nvPr/>
          </p:nvSpPr>
          <p:spPr>
            <a:xfrm>
              <a:off x="3309137" y="4231491"/>
              <a:ext cx="648085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rgbClr val="D96161"/>
                  </a:solidFill>
                  <a:latin typeface="HP Simplified" panose="020B0604020204020204" pitchFamily="34" charset="0"/>
                </a:rPr>
                <a:t>64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68681" y="4287480"/>
              <a:ext cx="8458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Lowest</a:t>
              </a:r>
            </a:p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Score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845" y="176045"/>
            <a:ext cx="1187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Classes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Tests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Start Test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Grade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33671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oup 195"/>
          <p:cNvGrpSpPr/>
          <p:nvPr/>
        </p:nvGrpSpPr>
        <p:grpSpPr>
          <a:xfrm>
            <a:off x="10360761" y="1380037"/>
            <a:ext cx="3486260" cy="1081453"/>
            <a:chOff x="2500337" y="1950652"/>
            <a:chExt cx="3486260" cy="1081453"/>
          </a:xfrm>
        </p:grpSpPr>
        <p:grpSp>
          <p:nvGrpSpPr>
            <p:cNvPr id="197" name="Group 196"/>
            <p:cNvGrpSpPr/>
            <p:nvPr/>
          </p:nvGrpSpPr>
          <p:grpSpPr>
            <a:xfrm>
              <a:off x="2500337" y="1950652"/>
              <a:ext cx="3486260" cy="1081453"/>
              <a:chOff x="3292609" y="2444262"/>
              <a:chExt cx="3486260" cy="1081453"/>
            </a:xfrm>
          </p:grpSpPr>
          <p:sp>
            <p:nvSpPr>
              <p:cNvPr id="199" name="Rectangle: Rounded Corners 198"/>
              <p:cNvSpPr/>
              <p:nvPr/>
            </p:nvSpPr>
            <p:spPr>
              <a:xfrm>
                <a:off x="3292609" y="2444262"/>
                <a:ext cx="3486260" cy="1081453"/>
              </a:xfrm>
              <a:prstGeom prst="roundRect">
                <a:avLst>
                  <a:gd name="adj" fmla="val 75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Rectangle: Rounded Corners 199"/>
              <p:cNvSpPr/>
              <p:nvPr/>
            </p:nvSpPr>
            <p:spPr>
              <a:xfrm>
                <a:off x="3449459" y="2543494"/>
                <a:ext cx="3184391" cy="5685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Student Answer</a:t>
                </a:r>
              </a:p>
            </p:txBody>
          </p:sp>
          <p:sp>
            <p:nvSpPr>
              <p:cNvPr id="201" name="Rectangle: Rounded Corners 200"/>
              <p:cNvSpPr/>
              <p:nvPr/>
            </p:nvSpPr>
            <p:spPr>
              <a:xfrm>
                <a:off x="3469908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202" name="Rectangle: Rounded Corners 201"/>
              <p:cNvSpPr/>
              <p:nvPr/>
            </p:nvSpPr>
            <p:spPr>
              <a:xfrm>
                <a:off x="3822557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/</a:t>
                </a:r>
                <a:endParaRPr lang="en-US" dirty="0"/>
              </a:p>
            </p:txBody>
          </p:sp>
          <p:sp>
            <p:nvSpPr>
              <p:cNvPr id="203" name="Rectangle: Rounded Corners 202"/>
              <p:cNvSpPr/>
              <p:nvPr/>
            </p:nvSpPr>
            <p:spPr>
              <a:xfrm>
                <a:off x="4175205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92C0"/>
                    </a:solidFill>
                  </a:rPr>
                  <a:t>-</a:t>
                </a:r>
              </a:p>
            </p:txBody>
          </p:sp>
          <p:sp>
            <p:nvSpPr>
              <p:cNvPr id="204" name="Rectangle: Rounded Corners 203"/>
              <p:cNvSpPr/>
              <p:nvPr/>
            </p:nvSpPr>
            <p:spPr>
              <a:xfrm>
                <a:off x="4549869" y="3179304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0</a:t>
                </a:r>
              </a:p>
            </p:txBody>
          </p:sp>
          <p:grpSp>
            <p:nvGrpSpPr>
              <p:cNvPr id="205" name="Group 204"/>
              <p:cNvGrpSpPr/>
              <p:nvPr/>
            </p:nvGrpSpPr>
            <p:grpSpPr>
              <a:xfrm>
                <a:off x="6290950" y="3186337"/>
                <a:ext cx="365760" cy="274320"/>
                <a:chOff x="6359530" y="3186337"/>
                <a:chExt cx="365760" cy="274320"/>
              </a:xfrm>
            </p:grpSpPr>
            <p:sp>
              <p:nvSpPr>
                <p:cNvPr id="209" name="Rectangle: Rounded Corners 208"/>
                <p:cNvSpPr/>
                <p:nvPr/>
              </p:nvSpPr>
              <p:spPr>
                <a:xfrm>
                  <a:off x="6359530" y="3186337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210" name="Picture 20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724" y="3210369"/>
                  <a:ext cx="228600" cy="228600"/>
                </a:xfrm>
                <a:prstGeom prst="rect">
                  <a:avLst/>
                </a:prstGeom>
              </p:spPr>
            </p:pic>
          </p:grpSp>
          <p:grpSp>
            <p:nvGrpSpPr>
              <p:cNvPr id="206" name="Group 205"/>
              <p:cNvGrpSpPr/>
              <p:nvPr/>
            </p:nvGrpSpPr>
            <p:grpSpPr>
              <a:xfrm>
                <a:off x="5826927" y="3195129"/>
                <a:ext cx="365760" cy="274320"/>
                <a:chOff x="5785017" y="3195129"/>
                <a:chExt cx="365760" cy="274320"/>
              </a:xfrm>
            </p:grpSpPr>
            <p:sp>
              <p:nvSpPr>
                <p:cNvPr id="207" name="Rectangle: Rounded Corners 206"/>
                <p:cNvSpPr/>
                <p:nvPr/>
              </p:nvSpPr>
              <p:spPr>
                <a:xfrm>
                  <a:off x="5785017" y="3195129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208" name="Picture 20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597" y="3216779"/>
                  <a:ext cx="228600" cy="228600"/>
                </a:xfrm>
                <a:prstGeom prst="rect">
                  <a:avLst/>
                </a:prstGeom>
              </p:spPr>
            </p:pic>
          </p:grpSp>
        </p:grpSp>
        <p:sp>
          <p:nvSpPr>
            <p:cNvPr id="198" name="TextBox 197"/>
            <p:cNvSpPr txBox="1"/>
            <p:nvPr/>
          </p:nvSpPr>
          <p:spPr>
            <a:xfrm>
              <a:off x="4444669" y="2753792"/>
              <a:ext cx="73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92C0"/>
                  </a:solidFill>
                </a:rPr>
                <a:t>/  7.5</a:t>
              </a: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10363695" y="2552348"/>
            <a:ext cx="3486260" cy="1081453"/>
            <a:chOff x="2500337" y="1950652"/>
            <a:chExt cx="3486260" cy="1081453"/>
          </a:xfrm>
        </p:grpSpPr>
        <p:grpSp>
          <p:nvGrpSpPr>
            <p:cNvPr id="212" name="Group 211"/>
            <p:cNvGrpSpPr/>
            <p:nvPr/>
          </p:nvGrpSpPr>
          <p:grpSpPr>
            <a:xfrm>
              <a:off x="2500337" y="1950652"/>
              <a:ext cx="3486260" cy="1081453"/>
              <a:chOff x="3292609" y="2444262"/>
              <a:chExt cx="3486260" cy="1081453"/>
            </a:xfrm>
          </p:grpSpPr>
          <p:sp>
            <p:nvSpPr>
              <p:cNvPr id="214" name="Rectangle: Rounded Corners 213"/>
              <p:cNvSpPr/>
              <p:nvPr/>
            </p:nvSpPr>
            <p:spPr>
              <a:xfrm>
                <a:off x="3292609" y="2444262"/>
                <a:ext cx="3486260" cy="1081453"/>
              </a:xfrm>
              <a:prstGeom prst="roundRect">
                <a:avLst>
                  <a:gd name="adj" fmla="val 75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Rectangle: Rounded Corners 214"/>
              <p:cNvSpPr/>
              <p:nvPr/>
            </p:nvSpPr>
            <p:spPr>
              <a:xfrm>
                <a:off x="3449459" y="2543494"/>
                <a:ext cx="3184391" cy="5685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Student Answer</a:t>
                </a:r>
              </a:p>
            </p:txBody>
          </p:sp>
          <p:sp>
            <p:nvSpPr>
              <p:cNvPr id="216" name="Rectangle: Rounded Corners 215"/>
              <p:cNvSpPr/>
              <p:nvPr/>
            </p:nvSpPr>
            <p:spPr>
              <a:xfrm>
                <a:off x="3469908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217" name="Rectangle: Rounded Corners 216"/>
              <p:cNvSpPr/>
              <p:nvPr/>
            </p:nvSpPr>
            <p:spPr>
              <a:xfrm>
                <a:off x="3822557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/</a:t>
                </a:r>
                <a:endParaRPr lang="en-US" dirty="0"/>
              </a:p>
            </p:txBody>
          </p:sp>
          <p:sp>
            <p:nvSpPr>
              <p:cNvPr id="218" name="Rectangle: Rounded Corners 217"/>
              <p:cNvSpPr/>
              <p:nvPr/>
            </p:nvSpPr>
            <p:spPr>
              <a:xfrm>
                <a:off x="4175205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92C0"/>
                    </a:solidFill>
                  </a:rPr>
                  <a:t>-</a:t>
                </a:r>
              </a:p>
            </p:txBody>
          </p:sp>
          <p:sp>
            <p:nvSpPr>
              <p:cNvPr id="219" name="Rectangle: Rounded Corners 218"/>
              <p:cNvSpPr/>
              <p:nvPr/>
            </p:nvSpPr>
            <p:spPr>
              <a:xfrm>
                <a:off x="4549869" y="3179304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0</a:t>
                </a:r>
              </a:p>
            </p:txBody>
          </p:sp>
          <p:grpSp>
            <p:nvGrpSpPr>
              <p:cNvPr id="220" name="Group 219"/>
              <p:cNvGrpSpPr/>
              <p:nvPr/>
            </p:nvGrpSpPr>
            <p:grpSpPr>
              <a:xfrm>
                <a:off x="6290950" y="3186337"/>
                <a:ext cx="365760" cy="274320"/>
                <a:chOff x="6359530" y="3186337"/>
                <a:chExt cx="365760" cy="274320"/>
              </a:xfrm>
            </p:grpSpPr>
            <p:sp>
              <p:nvSpPr>
                <p:cNvPr id="224" name="Rectangle: Rounded Corners 223"/>
                <p:cNvSpPr/>
                <p:nvPr/>
              </p:nvSpPr>
              <p:spPr>
                <a:xfrm>
                  <a:off x="6359530" y="3186337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225" name="Picture 22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724" y="3210369"/>
                  <a:ext cx="228600" cy="228600"/>
                </a:xfrm>
                <a:prstGeom prst="rect">
                  <a:avLst/>
                </a:prstGeom>
              </p:spPr>
            </p:pic>
          </p:grpSp>
          <p:grpSp>
            <p:nvGrpSpPr>
              <p:cNvPr id="221" name="Group 220"/>
              <p:cNvGrpSpPr/>
              <p:nvPr/>
            </p:nvGrpSpPr>
            <p:grpSpPr>
              <a:xfrm>
                <a:off x="5826927" y="3195129"/>
                <a:ext cx="365760" cy="274320"/>
                <a:chOff x="5785017" y="3195129"/>
                <a:chExt cx="365760" cy="274320"/>
              </a:xfrm>
            </p:grpSpPr>
            <p:sp>
              <p:nvSpPr>
                <p:cNvPr id="222" name="Rectangle: Rounded Corners 221"/>
                <p:cNvSpPr/>
                <p:nvPr/>
              </p:nvSpPr>
              <p:spPr>
                <a:xfrm>
                  <a:off x="5785017" y="3195129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223" name="Picture 22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597" y="3216779"/>
                  <a:ext cx="228600" cy="228600"/>
                </a:xfrm>
                <a:prstGeom prst="rect">
                  <a:avLst/>
                </a:prstGeom>
              </p:spPr>
            </p:pic>
          </p:grpSp>
        </p:grpSp>
        <p:sp>
          <p:nvSpPr>
            <p:cNvPr id="213" name="TextBox 212"/>
            <p:cNvSpPr txBox="1"/>
            <p:nvPr/>
          </p:nvSpPr>
          <p:spPr>
            <a:xfrm>
              <a:off x="4444669" y="2753792"/>
              <a:ext cx="73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92C0"/>
                  </a:solidFill>
                </a:rPr>
                <a:t>/  7.5</a:t>
              </a: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10372486" y="3704140"/>
            <a:ext cx="3486260" cy="1081453"/>
            <a:chOff x="2500337" y="1950652"/>
            <a:chExt cx="3486260" cy="1081453"/>
          </a:xfrm>
        </p:grpSpPr>
        <p:grpSp>
          <p:nvGrpSpPr>
            <p:cNvPr id="227" name="Group 226"/>
            <p:cNvGrpSpPr/>
            <p:nvPr/>
          </p:nvGrpSpPr>
          <p:grpSpPr>
            <a:xfrm>
              <a:off x="2500337" y="1950652"/>
              <a:ext cx="3486260" cy="1081453"/>
              <a:chOff x="3292609" y="2444262"/>
              <a:chExt cx="3486260" cy="1081453"/>
            </a:xfrm>
          </p:grpSpPr>
          <p:sp>
            <p:nvSpPr>
              <p:cNvPr id="229" name="Rectangle: Rounded Corners 228"/>
              <p:cNvSpPr/>
              <p:nvPr/>
            </p:nvSpPr>
            <p:spPr>
              <a:xfrm>
                <a:off x="3292609" y="2444262"/>
                <a:ext cx="3486260" cy="1081453"/>
              </a:xfrm>
              <a:prstGeom prst="roundRect">
                <a:avLst>
                  <a:gd name="adj" fmla="val 75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Rectangle: Rounded Corners 229"/>
              <p:cNvSpPr/>
              <p:nvPr/>
            </p:nvSpPr>
            <p:spPr>
              <a:xfrm>
                <a:off x="3449459" y="2543494"/>
                <a:ext cx="3184391" cy="5685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Student Answer</a:t>
                </a:r>
              </a:p>
            </p:txBody>
          </p:sp>
          <p:sp>
            <p:nvSpPr>
              <p:cNvPr id="231" name="Rectangle: Rounded Corners 230"/>
              <p:cNvSpPr/>
              <p:nvPr/>
            </p:nvSpPr>
            <p:spPr>
              <a:xfrm>
                <a:off x="3469908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232" name="Rectangle: Rounded Corners 231"/>
              <p:cNvSpPr/>
              <p:nvPr/>
            </p:nvSpPr>
            <p:spPr>
              <a:xfrm>
                <a:off x="3822557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/</a:t>
                </a:r>
                <a:endParaRPr lang="en-US" dirty="0"/>
              </a:p>
            </p:txBody>
          </p:sp>
          <p:sp>
            <p:nvSpPr>
              <p:cNvPr id="233" name="Rectangle: Rounded Corners 232"/>
              <p:cNvSpPr/>
              <p:nvPr/>
            </p:nvSpPr>
            <p:spPr>
              <a:xfrm>
                <a:off x="4175205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92C0"/>
                    </a:solidFill>
                  </a:rPr>
                  <a:t>-</a:t>
                </a:r>
              </a:p>
            </p:txBody>
          </p:sp>
          <p:sp>
            <p:nvSpPr>
              <p:cNvPr id="234" name="Rectangle: Rounded Corners 233"/>
              <p:cNvSpPr/>
              <p:nvPr/>
            </p:nvSpPr>
            <p:spPr>
              <a:xfrm>
                <a:off x="4549869" y="3179304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0</a:t>
                </a:r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6290950" y="3186337"/>
                <a:ext cx="365760" cy="274320"/>
                <a:chOff x="6359530" y="3186337"/>
                <a:chExt cx="365760" cy="274320"/>
              </a:xfrm>
            </p:grpSpPr>
            <p:sp>
              <p:nvSpPr>
                <p:cNvPr id="239" name="Rectangle: Rounded Corners 238"/>
                <p:cNvSpPr/>
                <p:nvPr/>
              </p:nvSpPr>
              <p:spPr>
                <a:xfrm>
                  <a:off x="6359530" y="3186337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240" name="Picture 23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724" y="3210369"/>
                  <a:ext cx="228600" cy="228600"/>
                </a:xfrm>
                <a:prstGeom prst="rect">
                  <a:avLst/>
                </a:prstGeom>
              </p:spPr>
            </p:pic>
          </p:grpSp>
          <p:grpSp>
            <p:nvGrpSpPr>
              <p:cNvPr id="236" name="Group 235"/>
              <p:cNvGrpSpPr/>
              <p:nvPr/>
            </p:nvGrpSpPr>
            <p:grpSpPr>
              <a:xfrm>
                <a:off x="5826927" y="3195129"/>
                <a:ext cx="365760" cy="274320"/>
                <a:chOff x="5785017" y="3195129"/>
                <a:chExt cx="365760" cy="274320"/>
              </a:xfrm>
            </p:grpSpPr>
            <p:sp>
              <p:nvSpPr>
                <p:cNvPr id="237" name="Rectangle: Rounded Corners 236"/>
                <p:cNvSpPr/>
                <p:nvPr/>
              </p:nvSpPr>
              <p:spPr>
                <a:xfrm>
                  <a:off x="5785017" y="3195129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238" name="Picture 23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597" y="3216779"/>
                  <a:ext cx="228600" cy="228600"/>
                </a:xfrm>
                <a:prstGeom prst="rect">
                  <a:avLst/>
                </a:prstGeom>
              </p:spPr>
            </p:pic>
          </p:grpSp>
        </p:grpSp>
        <p:sp>
          <p:nvSpPr>
            <p:cNvPr id="228" name="TextBox 227"/>
            <p:cNvSpPr txBox="1"/>
            <p:nvPr/>
          </p:nvSpPr>
          <p:spPr>
            <a:xfrm>
              <a:off x="4444669" y="2753792"/>
              <a:ext cx="73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92C0"/>
                  </a:solidFill>
                </a:rPr>
                <a:t>/  7.5</a:t>
              </a:r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10375420" y="4876451"/>
            <a:ext cx="3486260" cy="1081453"/>
            <a:chOff x="2500337" y="1950652"/>
            <a:chExt cx="3486260" cy="1081453"/>
          </a:xfrm>
        </p:grpSpPr>
        <p:grpSp>
          <p:nvGrpSpPr>
            <p:cNvPr id="242" name="Group 241"/>
            <p:cNvGrpSpPr/>
            <p:nvPr/>
          </p:nvGrpSpPr>
          <p:grpSpPr>
            <a:xfrm>
              <a:off x="2500337" y="1950652"/>
              <a:ext cx="3486260" cy="1081453"/>
              <a:chOff x="3292609" y="2444262"/>
              <a:chExt cx="3486260" cy="1081453"/>
            </a:xfrm>
          </p:grpSpPr>
          <p:sp>
            <p:nvSpPr>
              <p:cNvPr id="244" name="Rectangle: Rounded Corners 243"/>
              <p:cNvSpPr/>
              <p:nvPr/>
            </p:nvSpPr>
            <p:spPr>
              <a:xfrm>
                <a:off x="3292609" y="2444262"/>
                <a:ext cx="3486260" cy="1081453"/>
              </a:xfrm>
              <a:prstGeom prst="roundRect">
                <a:avLst>
                  <a:gd name="adj" fmla="val 75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5" name="Rectangle: Rounded Corners 244"/>
              <p:cNvSpPr/>
              <p:nvPr/>
            </p:nvSpPr>
            <p:spPr>
              <a:xfrm>
                <a:off x="3449459" y="2543494"/>
                <a:ext cx="3184391" cy="5685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Student Answer</a:t>
                </a:r>
              </a:p>
            </p:txBody>
          </p:sp>
          <p:sp>
            <p:nvSpPr>
              <p:cNvPr id="246" name="Rectangle: Rounded Corners 245"/>
              <p:cNvSpPr/>
              <p:nvPr/>
            </p:nvSpPr>
            <p:spPr>
              <a:xfrm>
                <a:off x="3469908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247" name="Rectangle: Rounded Corners 246"/>
              <p:cNvSpPr/>
              <p:nvPr/>
            </p:nvSpPr>
            <p:spPr>
              <a:xfrm>
                <a:off x="3822557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/</a:t>
                </a:r>
                <a:endParaRPr lang="en-US" dirty="0"/>
              </a:p>
            </p:txBody>
          </p:sp>
          <p:sp>
            <p:nvSpPr>
              <p:cNvPr id="248" name="Rectangle: Rounded Corners 247"/>
              <p:cNvSpPr/>
              <p:nvPr/>
            </p:nvSpPr>
            <p:spPr>
              <a:xfrm>
                <a:off x="4175205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92C0"/>
                    </a:solidFill>
                  </a:rPr>
                  <a:t>-</a:t>
                </a:r>
              </a:p>
            </p:txBody>
          </p:sp>
          <p:sp>
            <p:nvSpPr>
              <p:cNvPr id="249" name="Rectangle: Rounded Corners 248"/>
              <p:cNvSpPr/>
              <p:nvPr/>
            </p:nvSpPr>
            <p:spPr>
              <a:xfrm>
                <a:off x="4549869" y="3179304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0</a:t>
                </a:r>
              </a:p>
            </p:txBody>
          </p:sp>
          <p:grpSp>
            <p:nvGrpSpPr>
              <p:cNvPr id="250" name="Group 249"/>
              <p:cNvGrpSpPr/>
              <p:nvPr/>
            </p:nvGrpSpPr>
            <p:grpSpPr>
              <a:xfrm>
                <a:off x="6290950" y="3186337"/>
                <a:ext cx="365760" cy="274320"/>
                <a:chOff x="6359530" y="3186337"/>
                <a:chExt cx="365760" cy="274320"/>
              </a:xfrm>
            </p:grpSpPr>
            <p:sp>
              <p:nvSpPr>
                <p:cNvPr id="254" name="Rectangle: Rounded Corners 253"/>
                <p:cNvSpPr/>
                <p:nvPr/>
              </p:nvSpPr>
              <p:spPr>
                <a:xfrm>
                  <a:off x="6359530" y="3186337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255" name="Picture 25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724" y="3210369"/>
                  <a:ext cx="228600" cy="228600"/>
                </a:xfrm>
                <a:prstGeom prst="rect">
                  <a:avLst/>
                </a:prstGeom>
              </p:spPr>
            </p:pic>
          </p:grpSp>
          <p:grpSp>
            <p:nvGrpSpPr>
              <p:cNvPr id="251" name="Group 250"/>
              <p:cNvGrpSpPr/>
              <p:nvPr/>
            </p:nvGrpSpPr>
            <p:grpSpPr>
              <a:xfrm>
                <a:off x="5826927" y="3195129"/>
                <a:ext cx="365760" cy="274320"/>
                <a:chOff x="5785017" y="3195129"/>
                <a:chExt cx="365760" cy="274320"/>
              </a:xfrm>
            </p:grpSpPr>
            <p:sp>
              <p:nvSpPr>
                <p:cNvPr id="252" name="Rectangle: Rounded Corners 251"/>
                <p:cNvSpPr/>
                <p:nvPr/>
              </p:nvSpPr>
              <p:spPr>
                <a:xfrm>
                  <a:off x="5785017" y="3195129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253" name="Picture 25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597" y="3216779"/>
                  <a:ext cx="228600" cy="228600"/>
                </a:xfrm>
                <a:prstGeom prst="rect">
                  <a:avLst/>
                </a:prstGeom>
              </p:spPr>
            </p:pic>
          </p:grpSp>
        </p:grpSp>
        <p:sp>
          <p:nvSpPr>
            <p:cNvPr id="243" name="TextBox 242"/>
            <p:cNvSpPr txBox="1"/>
            <p:nvPr/>
          </p:nvSpPr>
          <p:spPr>
            <a:xfrm>
              <a:off x="4444669" y="2753792"/>
              <a:ext cx="73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92C0"/>
                  </a:solidFill>
                </a:rPr>
                <a:t>/  7.5</a:t>
              </a:r>
            </a:p>
          </p:txBody>
        </p:sp>
      </p:grpSp>
      <p:sp>
        <p:nvSpPr>
          <p:cNvPr id="256" name="Rectangle 255"/>
          <p:cNvSpPr/>
          <p:nvPr/>
        </p:nvSpPr>
        <p:spPr>
          <a:xfrm>
            <a:off x="11526821" y="1165649"/>
            <a:ext cx="2576041" cy="4944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11518029" y="1119479"/>
            <a:ext cx="621037" cy="5074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/>
          <p:cNvSpPr/>
          <p:nvPr/>
        </p:nvSpPr>
        <p:spPr>
          <a:xfrm rot="16200000">
            <a:off x="618997" y="3396586"/>
            <a:ext cx="5071054" cy="45719"/>
          </a:xfrm>
          <a:prstGeom prst="roundRect">
            <a:avLst/>
          </a:prstGeom>
          <a:solidFill>
            <a:srgbClr val="009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0" y="1"/>
            <a:ext cx="12192002" cy="6858000"/>
            <a:chOff x="0" y="1"/>
            <a:chExt cx="12192002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1"/>
              <a:ext cx="1653396" cy="685800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 rot="5400000">
              <a:off x="6768083" y="-5323330"/>
              <a:ext cx="100588" cy="1074725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5400000">
              <a:off x="6836280" y="1502280"/>
              <a:ext cx="100586" cy="10610856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1736421"/>
              <a:ext cx="1655936" cy="539496"/>
            </a:xfrm>
            <a:prstGeom prst="rect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079224" y="1"/>
              <a:ext cx="112776" cy="685800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P Simplified" panose="020B0604020204020204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 rot="5400000">
            <a:off x="6941065" y="-3114039"/>
            <a:ext cx="18288" cy="731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1362" y="5766812"/>
            <a:ext cx="1228152" cy="1029892"/>
            <a:chOff x="231362" y="5766812"/>
            <a:chExt cx="1228152" cy="1029892"/>
          </a:xfrm>
        </p:grpSpPr>
        <p:grpSp>
          <p:nvGrpSpPr>
            <p:cNvPr id="12" name="Group 11"/>
            <p:cNvGrpSpPr/>
            <p:nvPr/>
          </p:nvGrpSpPr>
          <p:grpSpPr>
            <a:xfrm>
              <a:off x="477898" y="5766812"/>
              <a:ext cx="685800" cy="685800"/>
              <a:chOff x="477898" y="6071615"/>
              <a:chExt cx="685800" cy="6858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477898" y="6071615"/>
                <a:ext cx="685800" cy="685800"/>
              </a:xfrm>
              <a:prstGeom prst="ellipse">
                <a:avLst/>
              </a:prstGeom>
              <a:solidFill>
                <a:srgbClr val="18A8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P Simplified" panose="020B0604020204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10024" y="6176894"/>
                <a:ext cx="6358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P Simplified" panose="020B0604020204020204" pitchFamily="34" charset="0"/>
                  </a:rPr>
                  <a:t>TS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231362" y="6488927"/>
              <a:ext cx="12281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Switch Class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809448" y="277239"/>
            <a:ext cx="226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Manual Grading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3240681" y="1377106"/>
            <a:ext cx="3486260" cy="1081453"/>
            <a:chOff x="2500337" y="1950652"/>
            <a:chExt cx="3486260" cy="1081453"/>
          </a:xfrm>
        </p:grpSpPr>
        <p:grpSp>
          <p:nvGrpSpPr>
            <p:cNvPr id="60" name="Group 59"/>
            <p:cNvGrpSpPr/>
            <p:nvPr/>
          </p:nvGrpSpPr>
          <p:grpSpPr>
            <a:xfrm>
              <a:off x="2500337" y="1950652"/>
              <a:ext cx="3486260" cy="1081453"/>
              <a:chOff x="3292609" y="2444262"/>
              <a:chExt cx="3486260" cy="1081453"/>
            </a:xfrm>
          </p:grpSpPr>
          <p:sp>
            <p:nvSpPr>
              <p:cNvPr id="43" name="Rectangle: Rounded Corners 42"/>
              <p:cNvSpPr/>
              <p:nvPr/>
            </p:nvSpPr>
            <p:spPr>
              <a:xfrm>
                <a:off x="3292609" y="2444262"/>
                <a:ext cx="3486260" cy="1081453"/>
              </a:xfrm>
              <a:prstGeom prst="roundRect">
                <a:avLst>
                  <a:gd name="adj" fmla="val 75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: Rounded Corners 43"/>
              <p:cNvSpPr/>
              <p:nvPr/>
            </p:nvSpPr>
            <p:spPr>
              <a:xfrm>
                <a:off x="3449459" y="2543494"/>
                <a:ext cx="3184391" cy="5685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Student Answer</a:t>
                </a:r>
              </a:p>
            </p:txBody>
          </p:sp>
          <p:sp>
            <p:nvSpPr>
              <p:cNvPr id="48" name="Rectangle: Rounded Corners 47"/>
              <p:cNvSpPr/>
              <p:nvPr/>
            </p:nvSpPr>
            <p:spPr>
              <a:xfrm>
                <a:off x="3469908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49" name="Rectangle: Rounded Corners 48"/>
              <p:cNvSpPr/>
              <p:nvPr/>
            </p:nvSpPr>
            <p:spPr>
              <a:xfrm>
                <a:off x="3822557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/</a:t>
                </a:r>
                <a:endParaRPr lang="en-US" dirty="0"/>
              </a:p>
            </p:txBody>
          </p:sp>
          <p:sp>
            <p:nvSpPr>
              <p:cNvPr id="50" name="Rectangle: Rounded Corners 49"/>
              <p:cNvSpPr/>
              <p:nvPr/>
            </p:nvSpPr>
            <p:spPr>
              <a:xfrm>
                <a:off x="4175205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92C0"/>
                    </a:solidFill>
                  </a:rPr>
                  <a:t>-</a:t>
                </a:r>
              </a:p>
            </p:txBody>
          </p:sp>
          <p:sp>
            <p:nvSpPr>
              <p:cNvPr id="51" name="Rectangle: Rounded Corners 50"/>
              <p:cNvSpPr/>
              <p:nvPr/>
            </p:nvSpPr>
            <p:spPr>
              <a:xfrm>
                <a:off x="4549869" y="3179304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0</a:t>
                </a: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6290950" y="3186337"/>
                <a:ext cx="365760" cy="274320"/>
                <a:chOff x="6359530" y="3186337"/>
                <a:chExt cx="365760" cy="274320"/>
              </a:xfrm>
            </p:grpSpPr>
            <p:sp>
              <p:nvSpPr>
                <p:cNvPr id="53" name="Rectangle: Rounded Corners 52"/>
                <p:cNvSpPr/>
                <p:nvPr/>
              </p:nvSpPr>
              <p:spPr>
                <a:xfrm>
                  <a:off x="6359530" y="3186337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724" y="3210369"/>
                  <a:ext cx="228600" cy="228600"/>
                </a:xfrm>
                <a:prstGeom prst="rect">
                  <a:avLst/>
                </a:prstGeom>
              </p:spPr>
            </p:pic>
          </p:grpSp>
          <p:grpSp>
            <p:nvGrpSpPr>
              <p:cNvPr id="59" name="Group 58"/>
              <p:cNvGrpSpPr/>
              <p:nvPr/>
            </p:nvGrpSpPr>
            <p:grpSpPr>
              <a:xfrm>
                <a:off x="5826927" y="3195129"/>
                <a:ext cx="365760" cy="274320"/>
                <a:chOff x="5785017" y="3195129"/>
                <a:chExt cx="365760" cy="274320"/>
              </a:xfrm>
            </p:grpSpPr>
            <p:sp>
              <p:nvSpPr>
                <p:cNvPr id="52" name="Rectangle: Rounded Corners 51"/>
                <p:cNvSpPr/>
                <p:nvPr/>
              </p:nvSpPr>
              <p:spPr>
                <a:xfrm>
                  <a:off x="5785017" y="3195129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597" y="3216779"/>
                  <a:ext cx="228600" cy="228600"/>
                </a:xfrm>
                <a:prstGeom prst="rect">
                  <a:avLst/>
                </a:prstGeom>
              </p:spPr>
            </p:pic>
          </p:grpSp>
        </p:grpSp>
        <p:sp>
          <p:nvSpPr>
            <p:cNvPr id="61" name="TextBox 60"/>
            <p:cNvSpPr txBox="1"/>
            <p:nvPr/>
          </p:nvSpPr>
          <p:spPr>
            <a:xfrm>
              <a:off x="4444669" y="2753792"/>
              <a:ext cx="73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92C0"/>
                  </a:solidFill>
                </a:rPr>
                <a:t>/  7.5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955100" y="1447110"/>
            <a:ext cx="1495543" cy="784830"/>
            <a:chOff x="2637044" y="362177"/>
            <a:chExt cx="1530730" cy="784830"/>
          </a:xfrm>
        </p:grpSpPr>
        <p:sp>
          <p:nvSpPr>
            <p:cNvPr id="65" name="TextBox 64"/>
            <p:cNvSpPr txBox="1"/>
            <p:nvPr/>
          </p:nvSpPr>
          <p:spPr>
            <a:xfrm>
              <a:off x="2637044" y="428154"/>
              <a:ext cx="89941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60DAA9"/>
                  </a:solidFill>
                  <a:latin typeface="HP Simplified" panose="020B0604020204020204" pitchFamily="34" charset="0"/>
                </a:rPr>
                <a:t>1</a:t>
              </a:r>
              <a:endParaRPr lang="en-US" sz="3200" dirty="0">
                <a:solidFill>
                  <a:srgbClr val="60DAA9"/>
                </a:solidFill>
                <a:latin typeface="HP Simplified" panose="020B0604020204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03763" y="362177"/>
              <a:ext cx="964011" cy="7848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P Simplified" panose="020B0604020204020204" pitchFamily="34" charset="0"/>
              </a:endParaRPr>
            </a:p>
            <a:p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P Simplified" panose="020B0604020204020204" pitchFamily="34" charset="0"/>
                </a:rPr>
                <a:t>Question</a:t>
              </a:r>
            </a:p>
            <a:p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P Simplified" panose="020B0604020204020204" pitchFamily="34" charset="0"/>
                </a:rPr>
                <a:t>Number</a:t>
              </a:r>
            </a:p>
            <a:p>
              <a:pPr algn="ctr"/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P Simplified" panose="020B0604020204020204" pitchFamily="34" charset="0"/>
              </a:endParaRPr>
            </a:p>
          </p:txBody>
        </p:sp>
      </p:grpSp>
      <p:sp>
        <p:nvSpPr>
          <p:cNvPr id="42" name="Rectangle: Rounded Corners 41"/>
          <p:cNvSpPr/>
          <p:nvPr/>
        </p:nvSpPr>
        <p:spPr>
          <a:xfrm>
            <a:off x="2736982" y="1252613"/>
            <a:ext cx="8780695" cy="57085"/>
          </a:xfrm>
          <a:prstGeom prst="roundRect">
            <a:avLst/>
          </a:prstGeom>
          <a:solidFill>
            <a:srgbClr val="009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479154" y="933027"/>
            <a:ext cx="33867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P Simplified" panose="020B0604020204020204" pitchFamily="34" charset="0"/>
              </a:rPr>
              <a:t>Student Name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P Simplified" panose="020B0604020204020204" pitchFamily="34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6805743" y="1377106"/>
            <a:ext cx="3486260" cy="1081453"/>
            <a:chOff x="2500337" y="1950652"/>
            <a:chExt cx="3486260" cy="1081453"/>
          </a:xfrm>
        </p:grpSpPr>
        <p:grpSp>
          <p:nvGrpSpPr>
            <p:cNvPr id="85" name="Group 84"/>
            <p:cNvGrpSpPr/>
            <p:nvPr/>
          </p:nvGrpSpPr>
          <p:grpSpPr>
            <a:xfrm>
              <a:off x="2500337" y="1950652"/>
              <a:ext cx="3486260" cy="1081453"/>
              <a:chOff x="3292609" y="2444262"/>
              <a:chExt cx="3486260" cy="1081453"/>
            </a:xfrm>
          </p:grpSpPr>
          <p:sp>
            <p:nvSpPr>
              <p:cNvPr id="87" name="Rectangle: Rounded Corners 86"/>
              <p:cNvSpPr/>
              <p:nvPr/>
            </p:nvSpPr>
            <p:spPr>
              <a:xfrm>
                <a:off x="3292609" y="2444262"/>
                <a:ext cx="3486260" cy="1081453"/>
              </a:xfrm>
              <a:prstGeom prst="roundRect">
                <a:avLst>
                  <a:gd name="adj" fmla="val 75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: Rounded Corners 87"/>
              <p:cNvSpPr/>
              <p:nvPr/>
            </p:nvSpPr>
            <p:spPr>
              <a:xfrm>
                <a:off x="3449459" y="2543494"/>
                <a:ext cx="3184391" cy="5685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Student Answer</a:t>
                </a:r>
              </a:p>
            </p:txBody>
          </p:sp>
          <p:sp>
            <p:nvSpPr>
              <p:cNvPr id="89" name="Rectangle: Rounded Corners 88"/>
              <p:cNvSpPr/>
              <p:nvPr/>
            </p:nvSpPr>
            <p:spPr>
              <a:xfrm>
                <a:off x="3469908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90" name="Rectangle: Rounded Corners 89"/>
              <p:cNvSpPr/>
              <p:nvPr/>
            </p:nvSpPr>
            <p:spPr>
              <a:xfrm>
                <a:off x="3822557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/</a:t>
                </a:r>
                <a:endParaRPr lang="en-US" dirty="0"/>
              </a:p>
            </p:txBody>
          </p:sp>
          <p:sp>
            <p:nvSpPr>
              <p:cNvPr id="91" name="Rectangle: Rounded Corners 90"/>
              <p:cNvSpPr/>
              <p:nvPr/>
            </p:nvSpPr>
            <p:spPr>
              <a:xfrm>
                <a:off x="4175205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92C0"/>
                    </a:solidFill>
                  </a:rPr>
                  <a:t>-</a:t>
                </a:r>
              </a:p>
            </p:txBody>
          </p:sp>
          <p:sp>
            <p:nvSpPr>
              <p:cNvPr id="92" name="Rectangle: Rounded Corners 91"/>
              <p:cNvSpPr/>
              <p:nvPr/>
            </p:nvSpPr>
            <p:spPr>
              <a:xfrm>
                <a:off x="4549869" y="3179304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0</a:t>
                </a:r>
              </a:p>
            </p:txBody>
          </p:sp>
          <p:grpSp>
            <p:nvGrpSpPr>
              <p:cNvPr id="93" name="Group 92"/>
              <p:cNvGrpSpPr/>
              <p:nvPr/>
            </p:nvGrpSpPr>
            <p:grpSpPr>
              <a:xfrm>
                <a:off x="6290950" y="3186337"/>
                <a:ext cx="365760" cy="274320"/>
                <a:chOff x="6359530" y="3186337"/>
                <a:chExt cx="365760" cy="274320"/>
              </a:xfrm>
            </p:grpSpPr>
            <p:sp>
              <p:nvSpPr>
                <p:cNvPr id="97" name="Rectangle: Rounded Corners 96"/>
                <p:cNvSpPr/>
                <p:nvPr/>
              </p:nvSpPr>
              <p:spPr>
                <a:xfrm>
                  <a:off x="6359530" y="3186337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98" name="Picture 9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724" y="3210369"/>
                  <a:ext cx="228600" cy="228600"/>
                </a:xfrm>
                <a:prstGeom prst="rect">
                  <a:avLst/>
                </a:prstGeom>
              </p:spPr>
            </p:pic>
          </p:grpSp>
          <p:grpSp>
            <p:nvGrpSpPr>
              <p:cNvPr id="94" name="Group 93"/>
              <p:cNvGrpSpPr/>
              <p:nvPr/>
            </p:nvGrpSpPr>
            <p:grpSpPr>
              <a:xfrm>
                <a:off x="5826927" y="3195129"/>
                <a:ext cx="365760" cy="274320"/>
                <a:chOff x="5785017" y="3195129"/>
                <a:chExt cx="365760" cy="274320"/>
              </a:xfrm>
            </p:grpSpPr>
            <p:sp>
              <p:nvSpPr>
                <p:cNvPr id="95" name="Rectangle: Rounded Corners 94"/>
                <p:cNvSpPr/>
                <p:nvPr/>
              </p:nvSpPr>
              <p:spPr>
                <a:xfrm>
                  <a:off x="5785017" y="3195129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96" name="Picture 9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597" y="3216779"/>
                  <a:ext cx="228600" cy="228600"/>
                </a:xfrm>
                <a:prstGeom prst="rect">
                  <a:avLst/>
                </a:prstGeom>
              </p:spPr>
            </p:pic>
          </p:grpSp>
        </p:grpSp>
        <p:sp>
          <p:nvSpPr>
            <p:cNvPr id="86" name="TextBox 85"/>
            <p:cNvSpPr txBox="1"/>
            <p:nvPr/>
          </p:nvSpPr>
          <p:spPr>
            <a:xfrm>
              <a:off x="4444669" y="2753792"/>
              <a:ext cx="73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92C0"/>
                  </a:solidFill>
                </a:rPr>
                <a:t>/  7.5</a:t>
              </a: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7060551" y="935957"/>
            <a:ext cx="33867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P Simplified" panose="020B0604020204020204" pitchFamily="34" charset="0"/>
              </a:rPr>
              <a:t>Student Name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P Simplified" panose="020B0604020204020204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3243615" y="2549417"/>
            <a:ext cx="3486260" cy="1081453"/>
            <a:chOff x="2500337" y="1950652"/>
            <a:chExt cx="3486260" cy="1081453"/>
          </a:xfrm>
        </p:grpSpPr>
        <p:grpSp>
          <p:nvGrpSpPr>
            <p:cNvPr id="101" name="Group 100"/>
            <p:cNvGrpSpPr/>
            <p:nvPr/>
          </p:nvGrpSpPr>
          <p:grpSpPr>
            <a:xfrm>
              <a:off x="2500337" y="1950652"/>
              <a:ext cx="3486260" cy="1081453"/>
              <a:chOff x="3292609" y="2444262"/>
              <a:chExt cx="3486260" cy="1081453"/>
            </a:xfrm>
          </p:grpSpPr>
          <p:sp>
            <p:nvSpPr>
              <p:cNvPr id="103" name="Rectangle: Rounded Corners 102"/>
              <p:cNvSpPr/>
              <p:nvPr/>
            </p:nvSpPr>
            <p:spPr>
              <a:xfrm>
                <a:off x="3292609" y="2444262"/>
                <a:ext cx="3486260" cy="1081453"/>
              </a:xfrm>
              <a:prstGeom prst="roundRect">
                <a:avLst>
                  <a:gd name="adj" fmla="val 75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: Rounded Corners 103"/>
              <p:cNvSpPr/>
              <p:nvPr/>
            </p:nvSpPr>
            <p:spPr>
              <a:xfrm>
                <a:off x="3449459" y="2543494"/>
                <a:ext cx="3184391" cy="5685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Student Answer</a:t>
                </a:r>
              </a:p>
            </p:txBody>
          </p:sp>
          <p:sp>
            <p:nvSpPr>
              <p:cNvPr id="105" name="Rectangle: Rounded Corners 104"/>
              <p:cNvSpPr/>
              <p:nvPr/>
            </p:nvSpPr>
            <p:spPr>
              <a:xfrm>
                <a:off x="3469908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106" name="Rectangle: Rounded Corners 105"/>
              <p:cNvSpPr/>
              <p:nvPr/>
            </p:nvSpPr>
            <p:spPr>
              <a:xfrm>
                <a:off x="3822557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/</a:t>
                </a:r>
                <a:endParaRPr lang="en-US" dirty="0"/>
              </a:p>
            </p:txBody>
          </p:sp>
          <p:sp>
            <p:nvSpPr>
              <p:cNvPr id="107" name="Rectangle: Rounded Corners 106"/>
              <p:cNvSpPr/>
              <p:nvPr/>
            </p:nvSpPr>
            <p:spPr>
              <a:xfrm>
                <a:off x="4175205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92C0"/>
                    </a:solidFill>
                  </a:rPr>
                  <a:t>-</a:t>
                </a:r>
              </a:p>
            </p:txBody>
          </p:sp>
          <p:sp>
            <p:nvSpPr>
              <p:cNvPr id="108" name="Rectangle: Rounded Corners 107"/>
              <p:cNvSpPr/>
              <p:nvPr/>
            </p:nvSpPr>
            <p:spPr>
              <a:xfrm>
                <a:off x="4549869" y="3179304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0</a:t>
                </a:r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6290950" y="3186337"/>
                <a:ext cx="365760" cy="274320"/>
                <a:chOff x="6359530" y="3186337"/>
                <a:chExt cx="365760" cy="274320"/>
              </a:xfrm>
            </p:grpSpPr>
            <p:sp>
              <p:nvSpPr>
                <p:cNvPr id="113" name="Rectangle: Rounded Corners 112"/>
                <p:cNvSpPr/>
                <p:nvPr/>
              </p:nvSpPr>
              <p:spPr>
                <a:xfrm>
                  <a:off x="6359530" y="3186337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114" name="Picture 11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724" y="3210369"/>
                  <a:ext cx="228600" cy="228600"/>
                </a:xfrm>
                <a:prstGeom prst="rect">
                  <a:avLst/>
                </a:prstGeom>
              </p:spPr>
            </p:pic>
          </p:grpSp>
          <p:grpSp>
            <p:nvGrpSpPr>
              <p:cNvPr id="110" name="Group 109"/>
              <p:cNvGrpSpPr/>
              <p:nvPr/>
            </p:nvGrpSpPr>
            <p:grpSpPr>
              <a:xfrm>
                <a:off x="5826927" y="3195129"/>
                <a:ext cx="365760" cy="274320"/>
                <a:chOff x="5785017" y="3195129"/>
                <a:chExt cx="365760" cy="274320"/>
              </a:xfrm>
            </p:grpSpPr>
            <p:sp>
              <p:nvSpPr>
                <p:cNvPr id="111" name="Rectangle: Rounded Corners 110"/>
                <p:cNvSpPr/>
                <p:nvPr/>
              </p:nvSpPr>
              <p:spPr>
                <a:xfrm>
                  <a:off x="5785017" y="3195129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112" name="Picture 11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597" y="3216779"/>
                  <a:ext cx="228600" cy="228600"/>
                </a:xfrm>
                <a:prstGeom prst="rect">
                  <a:avLst/>
                </a:prstGeom>
              </p:spPr>
            </p:pic>
          </p:grpSp>
        </p:grpSp>
        <p:sp>
          <p:nvSpPr>
            <p:cNvPr id="102" name="TextBox 101"/>
            <p:cNvSpPr txBox="1"/>
            <p:nvPr/>
          </p:nvSpPr>
          <p:spPr>
            <a:xfrm>
              <a:off x="4444669" y="2753792"/>
              <a:ext cx="73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92C0"/>
                  </a:solidFill>
                </a:rPr>
                <a:t>/  7.5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958034" y="2619421"/>
            <a:ext cx="1495543" cy="784830"/>
            <a:chOff x="2637044" y="362177"/>
            <a:chExt cx="1530730" cy="784830"/>
          </a:xfrm>
        </p:grpSpPr>
        <p:sp>
          <p:nvSpPr>
            <p:cNvPr id="116" name="TextBox 115"/>
            <p:cNvSpPr txBox="1"/>
            <p:nvPr/>
          </p:nvSpPr>
          <p:spPr>
            <a:xfrm>
              <a:off x="2637044" y="428154"/>
              <a:ext cx="89941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60DAA9"/>
                  </a:solidFill>
                  <a:latin typeface="HP Simplified" panose="020B0604020204020204" pitchFamily="34" charset="0"/>
                </a:rPr>
                <a:t>9</a:t>
              </a:r>
              <a:endParaRPr lang="en-US" sz="3200" dirty="0">
                <a:solidFill>
                  <a:srgbClr val="60DAA9"/>
                </a:solidFill>
                <a:latin typeface="HP Simplified" panose="020B0604020204020204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203763" y="362177"/>
              <a:ext cx="964011" cy="7848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P Simplified" panose="020B0604020204020204" pitchFamily="34" charset="0"/>
              </a:endParaRPr>
            </a:p>
            <a:p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P Simplified" panose="020B0604020204020204" pitchFamily="34" charset="0"/>
                </a:rPr>
                <a:t>Question</a:t>
              </a:r>
            </a:p>
            <a:p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P Simplified" panose="020B0604020204020204" pitchFamily="34" charset="0"/>
                </a:rPr>
                <a:t>Number</a:t>
              </a:r>
            </a:p>
            <a:p>
              <a:pPr algn="ctr"/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P Simplified" panose="020B0604020204020204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808677" y="2549417"/>
            <a:ext cx="3486260" cy="1081453"/>
            <a:chOff x="2500337" y="1950652"/>
            <a:chExt cx="3486260" cy="1081453"/>
          </a:xfrm>
        </p:grpSpPr>
        <p:grpSp>
          <p:nvGrpSpPr>
            <p:cNvPr id="119" name="Group 118"/>
            <p:cNvGrpSpPr/>
            <p:nvPr/>
          </p:nvGrpSpPr>
          <p:grpSpPr>
            <a:xfrm>
              <a:off x="2500337" y="1950652"/>
              <a:ext cx="3486260" cy="1081453"/>
              <a:chOff x="3292609" y="2444262"/>
              <a:chExt cx="3486260" cy="1081453"/>
            </a:xfrm>
          </p:grpSpPr>
          <p:sp>
            <p:nvSpPr>
              <p:cNvPr id="121" name="Rectangle: Rounded Corners 120"/>
              <p:cNvSpPr/>
              <p:nvPr/>
            </p:nvSpPr>
            <p:spPr>
              <a:xfrm>
                <a:off x="3292609" y="2444262"/>
                <a:ext cx="3486260" cy="1081453"/>
              </a:xfrm>
              <a:prstGeom prst="roundRect">
                <a:avLst>
                  <a:gd name="adj" fmla="val 75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Rectangle: Rounded Corners 121"/>
              <p:cNvSpPr/>
              <p:nvPr/>
            </p:nvSpPr>
            <p:spPr>
              <a:xfrm>
                <a:off x="3449459" y="2543494"/>
                <a:ext cx="3184391" cy="5685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Student Answer</a:t>
                </a:r>
              </a:p>
            </p:txBody>
          </p:sp>
          <p:sp>
            <p:nvSpPr>
              <p:cNvPr id="123" name="Rectangle: Rounded Corners 122"/>
              <p:cNvSpPr/>
              <p:nvPr/>
            </p:nvSpPr>
            <p:spPr>
              <a:xfrm>
                <a:off x="3469908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124" name="Rectangle: Rounded Corners 123"/>
              <p:cNvSpPr/>
              <p:nvPr/>
            </p:nvSpPr>
            <p:spPr>
              <a:xfrm>
                <a:off x="3822557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/</a:t>
                </a:r>
                <a:endParaRPr lang="en-US" dirty="0"/>
              </a:p>
            </p:txBody>
          </p:sp>
          <p:sp>
            <p:nvSpPr>
              <p:cNvPr id="125" name="Rectangle: Rounded Corners 124"/>
              <p:cNvSpPr/>
              <p:nvPr/>
            </p:nvSpPr>
            <p:spPr>
              <a:xfrm>
                <a:off x="4175205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92C0"/>
                    </a:solidFill>
                  </a:rPr>
                  <a:t>-</a:t>
                </a:r>
              </a:p>
            </p:txBody>
          </p:sp>
          <p:sp>
            <p:nvSpPr>
              <p:cNvPr id="126" name="Rectangle: Rounded Corners 125"/>
              <p:cNvSpPr/>
              <p:nvPr/>
            </p:nvSpPr>
            <p:spPr>
              <a:xfrm>
                <a:off x="4549869" y="3179304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0</a:t>
                </a:r>
              </a:p>
            </p:txBody>
          </p:sp>
          <p:grpSp>
            <p:nvGrpSpPr>
              <p:cNvPr id="127" name="Group 126"/>
              <p:cNvGrpSpPr/>
              <p:nvPr/>
            </p:nvGrpSpPr>
            <p:grpSpPr>
              <a:xfrm>
                <a:off x="6290950" y="3186337"/>
                <a:ext cx="365760" cy="274320"/>
                <a:chOff x="6359530" y="3186337"/>
                <a:chExt cx="365760" cy="274320"/>
              </a:xfrm>
            </p:grpSpPr>
            <p:sp>
              <p:nvSpPr>
                <p:cNvPr id="131" name="Rectangle: Rounded Corners 130"/>
                <p:cNvSpPr/>
                <p:nvPr/>
              </p:nvSpPr>
              <p:spPr>
                <a:xfrm>
                  <a:off x="6359530" y="3186337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132" name="Picture 13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724" y="3210369"/>
                  <a:ext cx="228600" cy="228600"/>
                </a:xfrm>
                <a:prstGeom prst="rect">
                  <a:avLst/>
                </a:prstGeom>
              </p:spPr>
            </p:pic>
          </p:grpSp>
          <p:grpSp>
            <p:nvGrpSpPr>
              <p:cNvPr id="128" name="Group 127"/>
              <p:cNvGrpSpPr/>
              <p:nvPr/>
            </p:nvGrpSpPr>
            <p:grpSpPr>
              <a:xfrm>
                <a:off x="5826927" y="3195129"/>
                <a:ext cx="365760" cy="274320"/>
                <a:chOff x="5785017" y="3195129"/>
                <a:chExt cx="365760" cy="274320"/>
              </a:xfrm>
            </p:grpSpPr>
            <p:sp>
              <p:nvSpPr>
                <p:cNvPr id="129" name="Rectangle: Rounded Corners 128"/>
                <p:cNvSpPr/>
                <p:nvPr/>
              </p:nvSpPr>
              <p:spPr>
                <a:xfrm>
                  <a:off x="5785017" y="3195129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130" name="Picture 12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597" y="3216779"/>
                  <a:ext cx="228600" cy="228600"/>
                </a:xfrm>
                <a:prstGeom prst="rect">
                  <a:avLst/>
                </a:prstGeom>
              </p:spPr>
            </p:pic>
          </p:grpSp>
        </p:grpSp>
        <p:sp>
          <p:nvSpPr>
            <p:cNvPr id="120" name="TextBox 119"/>
            <p:cNvSpPr txBox="1"/>
            <p:nvPr/>
          </p:nvSpPr>
          <p:spPr>
            <a:xfrm>
              <a:off x="4444669" y="2753792"/>
              <a:ext cx="73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92C0"/>
                  </a:solidFill>
                </a:rPr>
                <a:t>/  7.5</a:t>
              </a:r>
            </a:p>
          </p:txBody>
        </p:sp>
      </p:grpSp>
      <p:sp>
        <p:nvSpPr>
          <p:cNvPr id="133" name="Rectangle: Rounded Corners 132"/>
          <p:cNvSpPr/>
          <p:nvPr/>
        </p:nvSpPr>
        <p:spPr>
          <a:xfrm rot="5400000">
            <a:off x="-555242" y="3558934"/>
            <a:ext cx="5000588" cy="2142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3252406" y="3701209"/>
            <a:ext cx="3486260" cy="1081453"/>
            <a:chOff x="2500337" y="1950652"/>
            <a:chExt cx="3486260" cy="1081453"/>
          </a:xfrm>
        </p:grpSpPr>
        <p:grpSp>
          <p:nvGrpSpPr>
            <p:cNvPr id="136" name="Group 135"/>
            <p:cNvGrpSpPr/>
            <p:nvPr/>
          </p:nvGrpSpPr>
          <p:grpSpPr>
            <a:xfrm>
              <a:off x="2500337" y="1950652"/>
              <a:ext cx="3486260" cy="1081453"/>
              <a:chOff x="3292609" y="2444262"/>
              <a:chExt cx="3486260" cy="1081453"/>
            </a:xfrm>
          </p:grpSpPr>
          <p:sp>
            <p:nvSpPr>
              <p:cNvPr id="138" name="Rectangle: Rounded Corners 137"/>
              <p:cNvSpPr/>
              <p:nvPr/>
            </p:nvSpPr>
            <p:spPr>
              <a:xfrm>
                <a:off x="3292609" y="2444262"/>
                <a:ext cx="3486260" cy="1081453"/>
              </a:xfrm>
              <a:prstGeom prst="roundRect">
                <a:avLst>
                  <a:gd name="adj" fmla="val 75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Rectangle: Rounded Corners 138"/>
              <p:cNvSpPr/>
              <p:nvPr/>
            </p:nvSpPr>
            <p:spPr>
              <a:xfrm>
                <a:off x="3449459" y="2543494"/>
                <a:ext cx="3184391" cy="5685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Student Answer</a:t>
                </a:r>
              </a:p>
            </p:txBody>
          </p:sp>
          <p:sp>
            <p:nvSpPr>
              <p:cNvPr id="140" name="Rectangle: Rounded Corners 139"/>
              <p:cNvSpPr/>
              <p:nvPr/>
            </p:nvSpPr>
            <p:spPr>
              <a:xfrm>
                <a:off x="3469908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141" name="Rectangle: Rounded Corners 140"/>
              <p:cNvSpPr/>
              <p:nvPr/>
            </p:nvSpPr>
            <p:spPr>
              <a:xfrm>
                <a:off x="3822557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/</a:t>
                </a:r>
                <a:endParaRPr lang="en-US" dirty="0"/>
              </a:p>
            </p:txBody>
          </p:sp>
          <p:sp>
            <p:nvSpPr>
              <p:cNvPr id="142" name="Rectangle: Rounded Corners 141"/>
              <p:cNvSpPr/>
              <p:nvPr/>
            </p:nvSpPr>
            <p:spPr>
              <a:xfrm>
                <a:off x="4175205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92C0"/>
                    </a:solidFill>
                  </a:rPr>
                  <a:t>-</a:t>
                </a:r>
              </a:p>
            </p:txBody>
          </p:sp>
          <p:sp>
            <p:nvSpPr>
              <p:cNvPr id="143" name="Rectangle: Rounded Corners 142"/>
              <p:cNvSpPr/>
              <p:nvPr/>
            </p:nvSpPr>
            <p:spPr>
              <a:xfrm>
                <a:off x="4549869" y="3179304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0</a:t>
                </a:r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6290950" y="3186337"/>
                <a:ext cx="365760" cy="274320"/>
                <a:chOff x="6359530" y="3186337"/>
                <a:chExt cx="365760" cy="274320"/>
              </a:xfrm>
            </p:grpSpPr>
            <p:sp>
              <p:nvSpPr>
                <p:cNvPr id="148" name="Rectangle: Rounded Corners 147"/>
                <p:cNvSpPr/>
                <p:nvPr/>
              </p:nvSpPr>
              <p:spPr>
                <a:xfrm>
                  <a:off x="6359530" y="3186337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149" name="Picture 14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724" y="3210369"/>
                  <a:ext cx="228600" cy="228600"/>
                </a:xfrm>
                <a:prstGeom prst="rect">
                  <a:avLst/>
                </a:prstGeom>
              </p:spPr>
            </p:pic>
          </p:grpSp>
          <p:grpSp>
            <p:nvGrpSpPr>
              <p:cNvPr id="145" name="Group 144"/>
              <p:cNvGrpSpPr/>
              <p:nvPr/>
            </p:nvGrpSpPr>
            <p:grpSpPr>
              <a:xfrm>
                <a:off x="5826927" y="3195129"/>
                <a:ext cx="365760" cy="274320"/>
                <a:chOff x="5785017" y="3195129"/>
                <a:chExt cx="365760" cy="274320"/>
              </a:xfrm>
            </p:grpSpPr>
            <p:sp>
              <p:nvSpPr>
                <p:cNvPr id="146" name="Rectangle: Rounded Corners 145"/>
                <p:cNvSpPr/>
                <p:nvPr/>
              </p:nvSpPr>
              <p:spPr>
                <a:xfrm>
                  <a:off x="5785017" y="3195129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147" name="Picture 14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597" y="3216779"/>
                  <a:ext cx="228600" cy="228600"/>
                </a:xfrm>
                <a:prstGeom prst="rect">
                  <a:avLst/>
                </a:prstGeom>
              </p:spPr>
            </p:pic>
          </p:grpSp>
        </p:grpSp>
        <p:sp>
          <p:nvSpPr>
            <p:cNvPr id="137" name="TextBox 136"/>
            <p:cNvSpPr txBox="1"/>
            <p:nvPr/>
          </p:nvSpPr>
          <p:spPr>
            <a:xfrm>
              <a:off x="4444669" y="2753792"/>
              <a:ext cx="73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92C0"/>
                  </a:solidFill>
                </a:rPr>
                <a:t>/  7.5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6817468" y="3701209"/>
            <a:ext cx="3486260" cy="1081453"/>
            <a:chOff x="2500337" y="1950652"/>
            <a:chExt cx="3486260" cy="1081453"/>
          </a:xfrm>
        </p:grpSpPr>
        <p:grpSp>
          <p:nvGrpSpPr>
            <p:cNvPr id="151" name="Group 150"/>
            <p:cNvGrpSpPr/>
            <p:nvPr/>
          </p:nvGrpSpPr>
          <p:grpSpPr>
            <a:xfrm>
              <a:off x="2500337" y="1950652"/>
              <a:ext cx="3486260" cy="1081453"/>
              <a:chOff x="3292609" y="2444262"/>
              <a:chExt cx="3486260" cy="1081453"/>
            </a:xfrm>
          </p:grpSpPr>
          <p:sp>
            <p:nvSpPr>
              <p:cNvPr id="153" name="Rectangle: Rounded Corners 152"/>
              <p:cNvSpPr/>
              <p:nvPr/>
            </p:nvSpPr>
            <p:spPr>
              <a:xfrm>
                <a:off x="3292609" y="2444262"/>
                <a:ext cx="3486260" cy="1081453"/>
              </a:xfrm>
              <a:prstGeom prst="roundRect">
                <a:avLst>
                  <a:gd name="adj" fmla="val 75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Rectangle: Rounded Corners 153"/>
              <p:cNvSpPr/>
              <p:nvPr/>
            </p:nvSpPr>
            <p:spPr>
              <a:xfrm>
                <a:off x="3449459" y="2543494"/>
                <a:ext cx="3184391" cy="5685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Student Answer</a:t>
                </a:r>
              </a:p>
            </p:txBody>
          </p:sp>
          <p:sp>
            <p:nvSpPr>
              <p:cNvPr id="155" name="Rectangle: Rounded Corners 154"/>
              <p:cNvSpPr/>
              <p:nvPr/>
            </p:nvSpPr>
            <p:spPr>
              <a:xfrm>
                <a:off x="3469908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156" name="Rectangle: Rounded Corners 155"/>
              <p:cNvSpPr/>
              <p:nvPr/>
            </p:nvSpPr>
            <p:spPr>
              <a:xfrm>
                <a:off x="3822557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/</a:t>
                </a:r>
                <a:endParaRPr lang="en-US" dirty="0"/>
              </a:p>
            </p:txBody>
          </p:sp>
          <p:sp>
            <p:nvSpPr>
              <p:cNvPr id="157" name="Rectangle: Rounded Corners 156"/>
              <p:cNvSpPr/>
              <p:nvPr/>
            </p:nvSpPr>
            <p:spPr>
              <a:xfrm>
                <a:off x="4175205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92C0"/>
                    </a:solidFill>
                  </a:rPr>
                  <a:t>-</a:t>
                </a:r>
              </a:p>
            </p:txBody>
          </p:sp>
          <p:sp>
            <p:nvSpPr>
              <p:cNvPr id="158" name="Rectangle: Rounded Corners 157"/>
              <p:cNvSpPr/>
              <p:nvPr/>
            </p:nvSpPr>
            <p:spPr>
              <a:xfrm>
                <a:off x="4549869" y="3179304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0</a:t>
                </a:r>
              </a:p>
            </p:txBody>
          </p:sp>
          <p:grpSp>
            <p:nvGrpSpPr>
              <p:cNvPr id="159" name="Group 158"/>
              <p:cNvGrpSpPr/>
              <p:nvPr/>
            </p:nvGrpSpPr>
            <p:grpSpPr>
              <a:xfrm>
                <a:off x="6290950" y="3186337"/>
                <a:ext cx="365760" cy="274320"/>
                <a:chOff x="6359530" y="3186337"/>
                <a:chExt cx="365760" cy="274320"/>
              </a:xfrm>
            </p:grpSpPr>
            <p:sp>
              <p:nvSpPr>
                <p:cNvPr id="163" name="Rectangle: Rounded Corners 162"/>
                <p:cNvSpPr/>
                <p:nvPr/>
              </p:nvSpPr>
              <p:spPr>
                <a:xfrm>
                  <a:off x="6359530" y="3186337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164" name="Picture 16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724" y="3210369"/>
                  <a:ext cx="228600" cy="228600"/>
                </a:xfrm>
                <a:prstGeom prst="rect">
                  <a:avLst/>
                </a:prstGeom>
              </p:spPr>
            </p:pic>
          </p:grpSp>
          <p:grpSp>
            <p:nvGrpSpPr>
              <p:cNvPr id="160" name="Group 159"/>
              <p:cNvGrpSpPr/>
              <p:nvPr/>
            </p:nvGrpSpPr>
            <p:grpSpPr>
              <a:xfrm>
                <a:off x="5826927" y="3195129"/>
                <a:ext cx="365760" cy="274320"/>
                <a:chOff x="5785017" y="3195129"/>
                <a:chExt cx="365760" cy="274320"/>
              </a:xfrm>
            </p:grpSpPr>
            <p:sp>
              <p:nvSpPr>
                <p:cNvPr id="161" name="Rectangle: Rounded Corners 160"/>
                <p:cNvSpPr/>
                <p:nvPr/>
              </p:nvSpPr>
              <p:spPr>
                <a:xfrm>
                  <a:off x="5785017" y="3195129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162" name="Picture 16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597" y="3216779"/>
                  <a:ext cx="228600" cy="228600"/>
                </a:xfrm>
                <a:prstGeom prst="rect">
                  <a:avLst/>
                </a:prstGeom>
              </p:spPr>
            </p:pic>
          </p:grpSp>
        </p:grpSp>
        <p:sp>
          <p:nvSpPr>
            <p:cNvPr id="152" name="TextBox 151"/>
            <p:cNvSpPr txBox="1"/>
            <p:nvPr/>
          </p:nvSpPr>
          <p:spPr>
            <a:xfrm>
              <a:off x="4444669" y="2753792"/>
              <a:ext cx="73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92C0"/>
                  </a:solidFill>
                </a:rPr>
                <a:t>/  7.5</a:t>
              </a: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3255340" y="4873520"/>
            <a:ext cx="3486260" cy="1081453"/>
            <a:chOff x="2500337" y="1950652"/>
            <a:chExt cx="3486260" cy="1081453"/>
          </a:xfrm>
        </p:grpSpPr>
        <p:grpSp>
          <p:nvGrpSpPr>
            <p:cNvPr id="166" name="Group 165"/>
            <p:cNvGrpSpPr/>
            <p:nvPr/>
          </p:nvGrpSpPr>
          <p:grpSpPr>
            <a:xfrm>
              <a:off x="2500337" y="1950652"/>
              <a:ext cx="3486260" cy="1081453"/>
              <a:chOff x="3292609" y="2444262"/>
              <a:chExt cx="3486260" cy="1081453"/>
            </a:xfrm>
          </p:grpSpPr>
          <p:sp>
            <p:nvSpPr>
              <p:cNvPr id="168" name="Rectangle: Rounded Corners 167"/>
              <p:cNvSpPr/>
              <p:nvPr/>
            </p:nvSpPr>
            <p:spPr>
              <a:xfrm>
                <a:off x="3292609" y="2444262"/>
                <a:ext cx="3486260" cy="1081453"/>
              </a:xfrm>
              <a:prstGeom prst="roundRect">
                <a:avLst>
                  <a:gd name="adj" fmla="val 75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Rectangle: Rounded Corners 168"/>
              <p:cNvSpPr/>
              <p:nvPr/>
            </p:nvSpPr>
            <p:spPr>
              <a:xfrm>
                <a:off x="3449459" y="2543494"/>
                <a:ext cx="3184391" cy="5685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Student Answer</a:t>
                </a:r>
              </a:p>
            </p:txBody>
          </p:sp>
          <p:sp>
            <p:nvSpPr>
              <p:cNvPr id="170" name="Rectangle: Rounded Corners 169"/>
              <p:cNvSpPr/>
              <p:nvPr/>
            </p:nvSpPr>
            <p:spPr>
              <a:xfrm>
                <a:off x="3469908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171" name="Rectangle: Rounded Corners 170"/>
              <p:cNvSpPr/>
              <p:nvPr/>
            </p:nvSpPr>
            <p:spPr>
              <a:xfrm>
                <a:off x="3822557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/</a:t>
                </a:r>
                <a:endParaRPr lang="en-US" dirty="0"/>
              </a:p>
            </p:txBody>
          </p:sp>
          <p:sp>
            <p:nvSpPr>
              <p:cNvPr id="172" name="Rectangle: Rounded Corners 171"/>
              <p:cNvSpPr/>
              <p:nvPr/>
            </p:nvSpPr>
            <p:spPr>
              <a:xfrm>
                <a:off x="4175205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92C0"/>
                    </a:solidFill>
                  </a:rPr>
                  <a:t>-</a:t>
                </a:r>
              </a:p>
            </p:txBody>
          </p:sp>
          <p:sp>
            <p:nvSpPr>
              <p:cNvPr id="173" name="Rectangle: Rounded Corners 172"/>
              <p:cNvSpPr/>
              <p:nvPr/>
            </p:nvSpPr>
            <p:spPr>
              <a:xfrm>
                <a:off x="4549869" y="3179304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0</a:t>
                </a:r>
              </a:p>
            </p:txBody>
          </p:sp>
          <p:grpSp>
            <p:nvGrpSpPr>
              <p:cNvPr id="174" name="Group 173"/>
              <p:cNvGrpSpPr/>
              <p:nvPr/>
            </p:nvGrpSpPr>
            <p:grpSpPr>
              <a:xfrm>
                <a:off x="6290950" y="3186337"/>
                <a:ext cx="365760" cy="274320"/>
                <a:chOff x="6359530" y="3186337"/>
                <a:chExt cx="365760" cy="274320"/>
              </a:xfrm>
            </p:grpSpPr>
            <p:sp>
              <p:nvSpPr>
                <p:cNvPr id="178" name="Rectangle: Rounded Corners 177"/>
                <p:cNvSpPr/>
                <p:nvPr/>
              </p:nvSpPr>
              <p:spPr>
                <a:xfrm>
                  <a:off x="6359530" y="3186337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179" name="Picture 17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724" y="3210369"/>
                  <a:ext cx="228600" cy="228600"/>
                </a:xfrm>
                <a:prstGeom prst="rect">
                  <a:avLst/>
                </a:prstGeom>
              </p:spPr>
            </p:pic>
          </p:grpSp>
          <p:grpSp>
            <p:nvGrpSpPr>
              <p:cNvPr id="175" name="Group 174"/>
              <p:cNvGrpSpPr/>
              <p:nvPr/>
            </p:nvGrpSpPr>
            <p:grpSpPr>
              <a:xfrm>
                <a:off x="5826927" y="3195129"/>
                <a:ext cx="365760" cy="274320"/>
                <a:chOff x="5785017" y="3195129"/>
                <a:chExt cx="365760" cy="274320"/>
              </a:xfrm>
            </p:grpSpPr>
            <p:sp>
              <p:nvSpPr>
                <p:cNvPr id="176" name="Rectangle: Rounded Corners 175"/>
                <p:cNvSpPr/>
                <p:nvPr/>
              </p:nvSpPr>
              <p:spPr>
                <a:xfrm>
                  <a:off x="5785017" y="3195129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177" name="Picture 17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597" y="3216779"/>
                  <a:ext cx="228600" cy="228600"/>
                </a:xfrm>
                <a:prstGeom prst="rect">
                  <a:avLst/>
                </a:prstGeom>
              </p:spPr>
            </p:pic>
          </p:grpSp>
        </p:grpSp>
        <p:sp>
          <p:nvSpPr>
            <p:cNvPr id="167" name="TextBox 166"/>
            <p:cNvSpPr txBox="1"/>
            <p:nvPr/>
          </p:nvSpPr>
          <p:spPr>
            <a:xfrm>
              <a:off x="4444669" y="2753792"/>
              <a:ext cx="73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92C0"/>
                  </a:solidFill>
                </a:rPr>
                <a:t>/  7.5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6820402" y="4873520"/>
            <a:ext cx="3486260" cy="1081453"/>
            <a:chOff x="2500337" y="1950652"/>
            <a:chExt cx="3486260" cy="1081453"/>
          </a:xfrm>
        </p:grpSpPr>
        <p:grpSp>
          <p:nvGrpSpPr>
            <p:cNvPr id="181" name="Group 180"/>
            <p:cNvGrpSpPr/>
            <p:nvPr/>
          </p:nvGrpSpPr>
          <p:grpSpPr>
            <a:xfrm>
              <a:off x="2500337" y="1950652"/>
              <a:ext cx="3486260" cy="1081453"/>
              <a:chOff x="3292609" y="2444262"/>
              <a:chExt cx="3486260" cy="1081453"/>
            </a:xfrm>
          </p:grpSpPr>
          <p:sp>
            <p:nvSpPr>
              <p:cNvPr id="183" name="Rectangle: Rounded Corners 182"/>
              <p:cNvSpPr/>
              <p:nvPr/>
            </p:nvSpPr>
            <p:spPr>
              <a:xfrm>
                <a:off x="3292609" y="2444262"/>
                <a:ext cx="3486260" cy="1081453"/>
              </a:xfrm>
              <a:prstGeom prst="roundRect">
                <a:avLst>
                  <a:gd name="adj" fmla="val 75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Rectangle: Rounded Corners 183"/>
              <p:cNvSpPr/>
              <p:nvPr/>
            </p:nvSpPr>
            <p:spPr>
              <a:xfrm>
                <a:off x="3449459" y="2543494"/>
                <a:ext cx="3184391" cy="5685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Student Answer</a:t>
                </a:r>
              </a:p>
            </p:txBody>
          </p:sp>
          <p:sp>
            <p:nvSpPr>
              <p:cNvPr id="185" name="Rectangle: Rounded Corners 184"/>
              <p:cNvSpPr/>
              <p:nvPr/>
            </p:nvSpPr>
            <p:spPr>
              <a:xfrm>
                <a:off x="3469908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186" name="Rectangle: Rounded Corners 185"/>
              <p:cNvSpPr/>
              <p:nvPr/>
            </p:nvSpPr>
            <p:spPr>
              <a:xfrm>
                <a:off x="3822557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/</a:t>
                </a:r>
                <a:endParaRPr lang="en-US" dirty="0"/>
              </a:p>
            </p:txBody>
          </p:sp>
          <p:sp>
            <p:nvSpPr>
              <p:cNvPr id="187" name="Rectangle: Rounded Corners 186"/>
              <p:cNvSpPr/>
              <p:nvPr/>
            </p:nvSpPr>
            <p:spPr>
              <a:xfrm>
                <a:off x="4175205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92C0"/>
                    </a:solidFill>
                  </a:rPr>
                  <a:t>-</a:t>
                </a:r>
              </a:p>
            </p:txBody>
          </p:sp>
          <p:sp>
            <p:nvSpPr>
              <p:cNvPr id="188" name="Rectangle: Rounded Corners 187"/>
              <p:cNvSpPr/>
              <p:nvPr/>
            </p:nvSpPr>
            <p:spPr>
              <a:xfrm>
                <a:off x="4549869" y="3179304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0</a:t>
                </a:r>
              </a:p>
            </p:txBody>
          </p:sp>
          <p:grpSp>
            <p:nvGrpSpPr>
              <p:cNvPr id="189" name="Group 188"/>
              <p:cNvGrpSpPr/>
              <p:nvPr/>
            </p:nvGrpSpPr>
            <p:grpSpPr>
              <a:xfrm>
                <a:off x="6290950" y="3186337"/>
                <a:ext cx="365760" cy="274320"/>
                <a:chOff x="6359530" y="3186337"/>
                <a:chExt cx="365760" cy="274320"/>
              </a:xfrm>
            </p:grpSpPr>
            <p:sp>
              <p:nvSpPr>
                <p:cNvPr id="193" name="Rectangle: Rounded Corners 192"/>
                <p:cNvSpPr/>
                <p:nvPr/>
              </p:nvSpPr>
              <p:spPr>
                <a:xfrm>
                  <a:off x="6359530" y="3186337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194" name="Picture 19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724" y="3210369"/>
                  <a:ext cx="228600" cy="228600"/>
                </a:xfrm>
                <a:prstGeom prst="rect">
                  <a:avLst/>
                </a:prstGeom>
              </p:spPr>
            </p:pic>
          </p:grpSp>
          <p:grpSp>
            <p:nvGrpSpPr>
              <p:cNvPr id="190" name="Group 189"/>
              <p:cNvGrpSpPr/>
              <p:nvPr/>
            </p:nvGrpSpPr>
            <p:grpSpPr>
              <a:xfrm>
                <a:off x="5826927" y="3195129"/>
                <a:ext cx="365760" cy="274320"/>
                <a:chOff x="5785017" y="3195129"/>
                <a:chExt cx="365760" cy="274320"/>
              </a:xfrm>
            </p:grpSpPr>
            <p:sp>
              <p:nvSpPr>
                <p:cNvPr id="191" name="Rectangle: Rounded Corners 190"/>
                <p:cNvSpPr/>
                <p:nvPr/>
              </p:nvSpPr>
              <p:spPr>
                <a:xfrm>
                  <a:off x="5785017" y="3195129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192" name="Picture 19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597" y="3216779"/>
                  <a:ext cx="228600" cy="228600"/>
                </a:xfrm>
                <a:prstGeom prst="rect">
                  <a:avLst/>
                </a:prstGeom>
              </p:spPr>
            </p:pic>
          </p:grpSp>
        </p:grpSp>
        <p:sp>
          <p:nvSpPr>
            <p:cNvPr id="182" name="TextBox 181"/>
            <p:cNvSpPr txBox="1"/>
            <p:nvPr/>
          </p:nvSpPr>
          <p:spPr>
            <a:xfrm>
              <a:off x="4444669" y="2753792"/>
              <a:ext cx="73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92C0"/>
                  </a:solidFill>
                </a:rPr>
                <a:t>/  7.5</a:t>
              </a:r>
            </a:p>
          </p:txBody>
        </p:sp>
      </p:grpSp>
      <p:sp>
        <p:nvSpPr>
          <p:cNvPr id="195" name="Rectangle: Rounded Corners 194"/>
          <p:cNvSpPr/>
          <p:nvPr/>
        </p:nvSpPr>
        <p:spPr>
          <a:xfrm>
            <a:off x="3379550" y="617008"/>
            <a:ext cx="8126371" cy="1619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: Rounded Corners 133"/>
          <p:cNvSpPr/>
          <p:nvPr/>
        </p:nvSpPr>
        <p:spPr>
          <a:xfrm rot="5400000">
            <a:off x="11378354" y="4603504"/>
            <a:ext cx="5003561" cy="1440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8" name="Rectangle: Rounded Corners 257"/>
          <p:cNvSpPr/>
          <p:nvPr/>
        </p:nvSpPr>
        <p:spPr>
          <a:xfrm>
            <a:off x="3240682" y="6068352"/>
            <a:ext cx="8259378" cy="1849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9" name="Group 258"/>
          <p:cNvGrpSpPr/>
          <p:nvPr/>
        </p:nvGrpSpPr>
        <p:grpSpPr>
          <a:xfrm>
            <a:off x="1918410" y="3850813"/>
            <a:ext cx="1550407" cy="784830"/>
            <a:chOff x="2580890" y="362177"/>
            <a:chExt cx="1586884" cy="784830"/>
          </a:xfrm>
        </p:grpSpPr>
        <p:sp>
          <p:nvSpPr>
            <p:cNvPr id="260" name="TextBox 259"/>
            <p:cNvSpPr txBox="1"/>
            <p:nvPr/>
          </p:nvSpPr>
          <p:spPr>
            <a:xfrm>
              <a:off x="2580890" y="428154"/>
              <a:ext cx="89941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60DAA9"/>
                  </a:solidFill>
                  <a:latin typeface="HP Simplified" panose="020B0604020204020204" pitchFamily="34" charset="0"/>
                </a:rPr>
                <a:t>17</a:t>
              </a:r>
              <a:endParaRPr lang="en-US" sz="3200" dirty="0">
                <a:solidFill>
                  <a:srgbClr val="60DAA9"/>
                </a:solidFill>
                <a:latin typeface="HP Simplified" panose="020B0604020204020204" pitchFamily="34" charset="0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203763" y="362177"/>
              <a:ext cx="964011" cy="7848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P Simplified" panose="020B0604020204020204" pitchFamily="34" charset="0"/>
              </a:endParaRPr>
            </a:p>
            <a:p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P Simplified" panose="020B0604020204020204" pitchFamily="34" charset="0"/>
                </a:rPr>
                <a:t>Question</a:t>
              </a:r>
            </a:p>
            <a:p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P Simplified" panose="020B0604020204020204" pitchFamily="34" charset="0"/>
                </a:rPr>
                <a:t>Number</a:t>
              </a:r>
            </a:p>
            <a:p>
              <a:pPr algn="ctr"/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P Simplified" panose="020B0604020204020204" pitchFamily="34" charset="0"/>
              </a:endParaRP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1924506" y="5027341"/>
            <a:ext cx="1541263" cy="784830"/>
            <a:chOff x="2590249" y="362177"/>
            <a:chExt cx="1577525" cy="784830"/>
          </a:xfrm>
        </p:grpSpPr>
        <p:sp>
          <p:nvSpPr>
            <p:cNvPr id="263" name="TextBox 262"/>
            <p:cNvSpPr txBox="1"/>
            <p:nvPr/>
          </p:nvSpPr>
          <p:spPr>
            <a:xfrm>
              <a:off x="2590249" y="428154"/>
              <a:ext cx="89941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60DAA9"/>
                  </a:solidFill>
                  <a:latin typeface="HP Simplified" panose="020B0604020204020204" pitchFamily="34" charset="0"/>
                </a:rPr>
                <a:t>21</a:t>
              </a:r>
              <a:endParaRPr lang="en-US" sz="3200" dirty="0">
                <a:solidFill>
                  <a:srgbClr val="60DAA9"/>
                </a:solidFill>
                <a:latin typeface="HP Simplified" panose="020B0604020204020204" pitchFamily="34" charset="0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203763" y="362177"/>
              <a:ext cx="964011" cy="7848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P Simplified" panose="020B0604020204020204" pitchFamily="34" charset="0"/>
              </a:endParaRPr>
            </a:p>
            <a:p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P Simplified" panose="020B0604020204020204" pitchFamily="34" charset="0"/>
                </a:rPr>
                <a:t>Question</a:t>
              </a:r>
            </a:p>
            <a:p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P Simplified" panose="020B0604020204020204" pitchFamily="34" charset="0"/>
                </a:rPr>
                <a:t>Number</a:t>
              </a:r>
            </a:p>
            <a:p>
              <a:pPr algn="ctr"/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P Simplified" panose="020B0604020204020204" pitchFamily="34" charset="0"/>
              </a:endParaRPr>
            </a:p>
          </p:txBody>
        </p:sp>
      </p:grpSp>
      <p:sp>
        <p:nvSpPr>
          <p:cNvPr id="265" name="TextBox 264"/>
          <p:cNvSpPr txBox="1"/>
          <p:nvPr/>
        </p:nvSpPr>
        <p:spPr>
          <a:xfrm>
            <a:off x="10252232" y="6289662"/>
            <a:ext cx="1629107" cy="408623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Continue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69845" y="176045"/>
            <a:ext cx="1187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Classes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Tests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Start Test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Grade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6882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roup 383"/>
          <p:cNvGrpSpPr/>
          <p:nvPr/>
        </p:nvGrpSpPr>
        <p:grpSpPr>
          <a:xfrm>
            <a:off x="1955100" y="1447110"/>
            <a:ext cx="1495543" cy="784830"/>
            <a:chOff x="2637044" y="362177"/>
            <a:chExt cx="1530730" cy="784830"/>
          </a:xfrm>
        </p:grpSpPr>
        <p:sp>
          <p:nvSpPr>
            <p:cNvPr id="385" name="TextBox 384"/>
            <p:cNvSpPr txBox="1"/>
            <p:nvPr/>
          </p:nvSpPr>
          <p:spPr>
            <a:xfrm>
              <a:off x="2637044" y="428154"/>
              <a:ext cx="89941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60DAA9"/>
                  </a:solidFill>
                  <a:latin typeface="HP Simplified" panose="020B0604020204020204" pitchFamily="34" charset="0"/>
                </a:rPr>
                <a:t>1</a:t>
              </a:r>
              <a:endParaRPr lang="en-US" sz="3200" dirty="0">
                <a:solidFill>
                  <a:srgbClr val="60DAA9"/>
                </a:solidFill>
                <a:latin typeface="HP Simplified" panose="020B0604020204020204" pitchFamily="34" charset="0"/>
              </a:endParaRPr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3203763" y="362177"/>
              <a:ext cx="964011" cy="7848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P Simplified" panose="020B0604020204020204" pitchFamily="34" charset="0"/>
              </a:endParaRPr>
            </a:p>
            <a:p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P Simplified" panose="020B0604020204020204" pitchFamily="34" charset="0"/>
                </a:rPr>
                <a:t>Question</a:t>
              </a:r>
            </a:p>
            <a:p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P Simplified" panose="020B0604020204020204" pitchFamily="34" charset="0"/>
                </a:rPr>
                <a:t>Number</a:t>
              </a:r>
            </a:p>
            <a:p>
              <a:pPr algn="ctr"/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P Simplified" panose="020B0604020204020204" pitchFamily="34" charset="0"/>
              </a:endParaRPr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10360761" y="1380037"/>
            <a:ext cx="3486260" cy="1081453"/>
            <a:chOff x="2500337" y="1950652"/>
            <a:chExt cx="3486260" cy="1081453"/>
          </a:xfrm>
        </p:grpSpPr>
        <p:grpSp>
          <p:nvGrpSpPr>
            <p:cNvPr id="197" name="Group 196"/>
            <p:cNvGrpSpPr/>
            <p:nvPr/>
          </p:nvGrpSpPr>
          <p:grpSpPr>
            <a:xfrm>
              <a:off x="2500337" y="1950652"/>
              <a:ext cx="3486260" cy="1081453"/>
              <a:chOff x="3292609" y="2444262"/>
              <a:chExt cx="3486260" cy="1081453"/>
            </a:xfrm>
          </p:grpSpPr>
          <p:sp>
            <p:nvSpPr>
              <p:cNvPr id="199" name="Rectangle: Rounded Corners 198"/>
              <p:cNvSpPr/>
              <p:nvPr/>
            </p:nvSpPr>
            <p:spPr>
              <a:xfrm>
                <a:off x="3292609" y="2444262"/>
                <a:ext cx="3486260" cy="1081453"/>
              </a:xfrm>
              <a:prstGeom prst="roundRect">
                <a:avLst>
                  <a:gd name="adj" fmla="val 75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Rectangle: Rounded Corners 199"/>
              <p:cNvSpPr/>
              <p:nvPr/>
            </p:nvSpPr>
            <p:spPr>
              <a:xfrm>
                <a:off x="3449459" y="2543494"/>
                <a:ext cx="3184391" cy="5685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Student Answer</a:t>
                </a:r>
              </a:p>
            </p:txBody>
          </p:sp>
          <p:sp>
            <p:nvSpPr>
              <p:cNvPr id="201" name="Rectangle: Rounded Corners 200"/>
              <p:cNvSpPr/>
              <p:nvPr/>
            </p:nvSpPr>
            <p:spPr>
              <a:xfrm>
                <a:off x="3469908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202" name="Rectangle: Rounded Corners 201"/>
              <p:cNvSpPr/>
              <p:nvPr/>
            </p:nvSpPr>
            <p:spPr>
              <a:xfrm>
                <a:off x="3822557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/</a:t>
                </a:r>
                <a:endParaRPr lang="en-US" dirty="0"/>
              </a:p>
            </p:txBody>
          </p:sp>
          <p:sp>
            <p:nvSpPr>
              <p:cNvPr id="203" name="Rectangle: Rounded Corners 202"/>
              <p:cNvSpPr/>
              <p:nvPr/>
            </p:nvSpPr>
            <p:spPr>
              <a:xfrm>
                <a:off x="4175205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92C0"/>
                    </a:solidFill>
                  </a:rPr>
                  <a:t>-</a:t>
                </a:r>
              </a:p>
            </p:txBody>
          </p:sp>
          <p:sp>
            <p:nvSpPr>
              <p:cNvPr id="204" name="Rectangle: Rounded Corners 203"/>
              <p:cNvSpPr/>
              <p:nvPr/>
            </p:nvSpPr>
            <p:spPr>
              <a:xfrm>
                <a:off x="4549869" y="3179304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0</a:t>
                </a:r>
              </a:p>
            </p:txBody>
          </p:sp>
          <p:grpSp>
            <p:nvGrpSpPr>
              <p:cNvPr id="205" name="Group 204"/>
              <p:cNvGrpSpPr/>
              <p:nvPr/>
            </p:nvGrpSpPr>
            <p:grpSpPr>
              <a:xfrm>
                <a:off x="6290950" y="3186337"/>
                <a:ext cx="365760" cy="274320"/>
                <a:chOff x="6359530" y="3186337"/>
                <a:chExt cx="365760" cy="274320"/>
              </a:xfrm>
            </p:grpSpPr>
            <p:sp>
              <p:nvSpPr>
                <p:cNvPr id="209" name="Rectangle: Rounded Corners 208"/>
                <p:cNvSpPr/>
                <p:nvPr/>
              </p:nvSpPr>
              <p:spPr>
                <a:xfrm>
                  <a:off x="6359530" y="3186337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210" name="Picture 20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724" y="3210369"/>
                  <a:ext cx="228600" cy="228600"/>
                </a:xfrm>
                <a:prstGeom prst="rect">
                  <a:avLst/>
                </a:prstGeom>
              </p:spPr>
            </p:pic>
          </p:grpSp>
          <p:grpSp>
            <p:nvGrpSpPr>
              <p:cNvPr id="206" name="Group 205"/>
              <p:cNvGrpSpPr/>
              <p:nvPr/>
            </p:nvGrpSpPr>
            <p:grpSpPr>
              <a:xfrm>
                <a:off x="5826927" y="3195129"/>
                <a:ext cx="365760" cy="274320"/>
                <a:chOff x="5785017" y="3195129"/>
                <a:chExt cx="365760" cy="274320"/>
              </a:xfrm>
            </p:grpSpPr>
            <p:sp>
              <p:nvSpPr>
                <p:cNvPr id="207" name="Rectangle: Rounded Corners 206"/>
                <p:cNvSpPr/>
                <p:nvPr/>
              </p:nvSpPr>
              <p:spPr>
                <a:xfrm>
                  <a:off x="5785017" y="3195129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208" name="Picture 20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597" y="3216779"/>
                  <a:ext cx="228600" cy="228600"/>
                </a:xfrm>
                <a:prstGeom prst="rect">
                  <a:avLst/>
                </a:prstGeom>
              </p:spPr>
            </p:pic>
          </p:grpSp>
        </p:grpSp>
        <p:sp>
          <p:nvSpPr>
            <p:cNvPr id="198" name="TextBox 197"/>
            <p:cNvSpPr txBox="1"/>
            <p:nvPr/>
          </p:nvSpPr>
          <p:spPr>
            <a:xfrm>
              <a:off x="4444669" y="2753792"/>
              <a:ext cx="73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92C0"/>
                  </a:solidFill>
                </a:rPr>
                <a:t>/  7.5</a:t>
              </a: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10363695" y="2552348"/>
            <a:ext cx="3486260" cy="1081453"/>
            <a:chOff x="2500337" y="1950652"/>
            <a:chExt cx="3486260" cy="1081453"/>
          </a:xfrm>
        </p:grpSpPr>
        <p:grpSp>
          <p:nvGrpSpPr>
            <p:cNvPr id="212" name="Group 211"/>
            <p:cNvGrpSpPr/>
            <p:nvPr/>
          </p:nvGrpSpPr>
          <p:grpSpPr>
            <a:xfrm>
              <a:off x="2500337" y="1950652"/>
              <a:ext cx="3486260" cy="1081453"/>
              <a:chOff x="3292609" y="2444262"/>
              <a:chExt cx="3486260" cy="1081453"/>
            </a:xfrm>
          </p:grpSpPr>
          <p:sp>
            <p:nvSpPr>
              <p:cNvPr id="214" name="Rectangle: Rounded Corners 213"/>
              <p:cNvSpPr/>
              <p:nvPr/>
            </p:nvSpPr>
            <p:spPr>
              <a:xfrm>
                <a:off x="3292609" y="2444262"/>
                <a:ext cx="3486260" cy="1081453"/>
              </a:xfrm>
              <a:prstGeom prst="roundRect">
                <a:avLst>
                  <a:gd name="adj" fmla="val 75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Rectangle: Rounded Corners 214"/>
              <p:cNvSpPr/>
              <p:nvPr/>
            </p:nvSpPr>
            <p:spPr>
              <a:xfrm>
                <a:off x="3449459" y="2543494"/>
                <a:ext cx="3184391" cy="5685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Student Answer</a:t>
                </a:r>
              </a:p>
            </p:txBody>
          </p:sp>
          <p:sp>
            <p:nvSpPr>
              <p:cNvPr id="216" name="Rectangle: Rounded Corners 215"/>
              <p:cNvSpPr/>
              <p:nvPr/>
            </p:nvSpPr>
            <p:spPr>
              <a:xfrm>
                <a:off x="3469908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217" name="Rectangle: Rounded Corners 216"/>
              <p:cNvSpPr/>
              <p:nvPr/>
            </p:nvSpPr>
            <p:spPr>
              <a:xfrm>
                <a:off x="3822557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/</a:t>
                </a:r>
                <a:endParaRPr lang="en-US" dirty="0"/>
              </a:p>
            </p:txBody>
          </p:sp>
          <p:sp>
            <p:nvSpPr>
              <p:cNvPr id="218" name="Rectangle: Rounded Corners 217"/>
              <p:cNvSpPr/>
              <p:nvPr/>
            </p:nvSpPr>
            <p:spPr>
              <a:xfrm>
                <a:off x="4175205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92C0"/>
                    </a:solidFill>
                  </a:rPr>
                  <a:t>-</a:t>
                </a:r>
              </a:p>
            </p:txBody>
          </p:sp>
          <p:sp>
            <p:nvSpPr>
              <p:cNvPr id="219" name="Rectangle: Rounded Corners 218"/>
              <p:cNvSpPr/>
              <p:nvPr/>
            </p:nvSpPr>
            <p:spPr>
              <a:xfrm>
                <a:off x="4549869" y="3179304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0</a:t>
                </a:r>
              </a:p>
            </p:txBody>
          </p:sp>
          <p:grpSp>
            <p:nvGrpSpPr>
              <p:cNvPr id="220" name="Group 219"/>
              <p:cNvGrpSpPr/>
              <p:nvPr/>
            </p:nvGrpSpPr>
            <p:grpSpPr>
              <a:xfrm>
                <a:off x="6290950" y="3186337"/>
                <a:ext cx="365760" cy="274320"/>
                <a:chOff x="6359530" y="3186337"/>
                <a:chExt cx="365760" cy="274320"/>
              </a:xfrm>
            </p:grpSpPr>
            <p:sp>
              <p:nvSpPr>
                <p:cNvPr id="224" name="Rectangle: Rounded Corners 223"/>
                <p:cNvSpPr/>
                <p:nvPr/>
              </p:nvSpPr>
              <p:spPr>
                <a:xfrm>
                  <a:off x="6359530" y="3186337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225" name="Picture 22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724" y="3210369"/>
                  <a:ext cx="228600" cy="228600"/>
                </a:xfrm>
                <a:prstGeom prst="rect">
                  <a:avLst/>
                </a:prstGeom>
              </p:spPr>
            </p:pic>
          </p:grpSp>
          <p:grpSp>
            <p:nvGrpSpPr>
              <p:cNvPr id="221" name="Group 220"/>
              <p:cNvGrpSpPr/>
              <p:nvPr/>
            </p:nvGrpSpPr>
            <p:grpSpPr>
              <a:xfrm>
                <a:off x="5826927" y="3195129"/>
                <a:ext cx="365760" cy="274320"/>
                <a:chOff x="5785017" y="3195129"/>
                <a:chExt cx="365760" cy="274320"/>
              </a:xfrm>
            </p:grpSpPr>
            <p:sp>
              <p:nvSpPr>
                <p:cNvPr id="222" name="Rectangle: Rounded Corners 221"/>
                <p:cNvSpPr/>
                <p:nvPr/>
              </p:nvSpPr>
              <p:spPr>
                <a:xfrm>
                  <a:off x="5785017" y="3195129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223" name="Picture 22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597" y="3216779"/>
                  <a:ext cx="228600" cy="228600"/>
                </a:xfrm>
                <a:prstGeom prst="rect">
                  <a:avLst/>
                </a:prstGeom>
              </p:spPr>
            </p:pic>
          </p:grpSp>
        </p:grpSp>
        <p:sp>
          <p:nvSpPr>
            <p:cNvPr id="213" name="TextBox 212"/>
            <p:cNvSpPr txBox="1"/>
            <p:nvPr/>
          </p:nvSpPr>
          <p:spPr>
            <a:xfrm>
              <a:off x="4444669" y="2753792"/>
              <a:ext cx="73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92C0"/>
                  </a:solidFill>
                </a:rPr>
                <a:t>/  7.5</a:t>
              </a: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10372486" y="3704140"/>
            <a:ext cx="3486260" cy="1081453"/>
            <a:chOff x="2500337" y="1950652"/>
            <a:chExt cx="3486260" cy="1081453"/>
          </a:xfrm>
        </p:grpSpPr>
        <p:grpSp>
          <p:nvGrpSpPr>
            <p:cNvPr id="227" name="Group 226"/>
            <p:cNvGrpSpPr/>
            <p:nvPr/>
          </p:nvGrpSpPr>
          <p:grpSpPr>
            <a:xfrm>
              <a:off x="2500337" y="1950652"/>
              <a:ext cx="3486260" cy="1081453"/>
              <a:chOff x="3292609" y="2444262"/>
              <a:chExt cx="3486260" cy="1081453"/>
            </a:xfrm>
          </p:grpSpPr>
          <p:sp>
            <p:nvSpPr>
              <p:cNvPr id="229" name="Rectangle: Rounded Corners 228"/>
              <p:cNvSpPr/>
              <p:nvPr/>
            </p:nvSpPr>
            <p:spPr>
              <a:xfrm>
                <a:off x="3292609" y="2444262"/>
                <a:ext cx="3486260" cy="1081453"/>
              </a:xfrm>
              <a:prstGeom prst="roundRect">
                <a:avLst>
                  <a:gd name="adj" fmla="val 75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Rectangle: Rounded Corners 229"/>
              <p:cNvSpPr/>
              <p:nvPr/>
            </p:nvSpPr>
            <p:spPr>
              <a:xfrm>
                <a:off x="3449459" y="2543494"/>
                <a:ext cx="3184391" cy="5685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Student Answer</a:t>
                </a:r>
              </a:p>
            </p:txBody>
          </p:sp>
          <p:sp>
            <p:nvSpPr>
              <p:cNvPr id="231" name="Rectangle: Rounded Corners 230"/>
              <p:cNvSpPr/>
              <p:nvPr/>
            </p:nvSpPr>
            <p:spPr>
              <a:xfrm>
                <a:off x="3469908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232" name="Rectangle: Rounded Corners 231"/>
              <p:cNvSpPr/>
              <p:nvPr/>
            </p:nvSpPr>
            <p:spPr>
              <a:xfrm>
                <a:off x="3822557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/</a:t>
                </a:r>
                <a:endParaRPr lang="en-US" dirty="0"/>
              </a:p>
            </p:txBody>
          </p:sp>
          <p:sp>
            <p:nvSpPr>
              <p:cNvPr id="233" name="Rectangle: Rounded Corners 232"/>
              <p:cNvSpPr/>
              <p:nvPr/>
            </p:nvSpPr>
            <p:spPr>
              <a:xfrm>
                <a:off x="4175205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92C0"/>
                    </a:solidFill>
                  </a:rPr>
                  <a:t>-</a:t>
                </a:r>
              </a:p>
            </p:txBody>
          </p:sp>
          <p:sp>
            <p:nvSpPr>
              <p:cNvPr id="234" name="Rectangle: Rounded Corners 233"/>
              <p:cNvSpPr/>
              <p:nvPr/>
            </p:nvSpPr>
            <p:spPr>
              <a:xfrm>
                <a:off x="4549869" y="3179304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0</a:t>
                </a:r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6290950" y="3186337"/>
                <a:ext cx="365760" cy="274320"/>
                <a:chOff x="6359530" y="3186337"/>
                <a:chExt cx="365760" cy="274320"/>
              </a:xfrm>
            </p:grpSpPr>
            <p:sp>
              <p:nvSpPr>
                <p:cNvPr id="239" name="Rectangle: Rounded Corners 238"/>
                <p:cNvSpPr/>
                <p:nvPr/>
              </p:nvSpPr>
              <p:spPr>
                <a:xfrm>
                  <a:off x="6359530" y="3186337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240" name="Picture 23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724" y="3210369"/>
                  <a:ext cx="228600" cy="228600"/>
                </a:xfrm>
                <a:prstGeom prst="rect">
                  <a:avLst/>
                </a:prstGeom>
              </p:spPr>
            </p:pic>
          </p:grpSp>
          <p:grpSp>
            <p:nvGrpSpPr>
              <p:cNvPr id="236" name="Group 235"/>
              <p:cNvGrpSpPr/>
              <p:nvPr/>
            </p:nvGrpSpPr>
            <p:grpSpPr>
              <a:xfrm>
                <a:off x="5826927" y="3195129"/>
                <a:ext cx="365760" cy="274320"/>
                <a:chOff x="5785017" y="3195129"/>
                <a:chExt cx="365760" cy="274320"/>
              </a:xfrm>
            </p:grpSpPr>
            <p:sp>
              <p:nvSpPr>
                <p:cNvPr id="237" name="Rectangle: Rounded Corners 236"/>
                <p:cNvSpPr/>
                <p:nvPr/>
              </p:nvSpPr>
              <p:spPr>
                <a:xfrm>
                  <a:off x="5785017" y="3195129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238" name="Picture 23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597" y="3216779"/>
                  <a:ext cx="228600" cy="228600"/>
                </a:xfrm>
                <a:prstGeom prst="rect">
                  <a:avLst/>
                </a:prstGeom>
              </p:spPr>
            </p:pic>
          </p:grpSp>
        </p:grpSp>
        <p:sp>
          <p:nvSpPr>
            <p:cNvPr id="228" name="TextBox 227"/>
            <p:cNvSpPr txBox="1"/>
            <p:nvPr/>
          </p:nvSpPr>
          <p:spPr>
            <a:xfrm>
              <a:off x="4444669" y="2753792"/>
              <a:ext cx="73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92C0"/>
                  </a:solidFill>
                </a:rPr>
                <a:t>/  7.5</a:t>
              </a:r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10375420" y="4876451"/>
            <a:ext cx="3486260" cy="1081453"/>
            <a:chOff x="2500337" y="1950652"/>
            <a:chExt cx="3486260" cy="1081453"/>
          </a:xfrm>
        </p:grpSpPr>
        <p:grpSp>
          <p:nvGrpSpPr>
            <p:cNvPr id="242" name="Group 241"/>
            <p:cNvGrpSpPr/>
            <p:nvPr/>
          </p:nvGrpSpPr>
          <p:grpSpPr>
            <a:xfrm>
              <a:off x="2500337" y="1950652"/>
              <a:ext cx="3486260" cy="1081453"/>
              <a:chOff x="3292609" y="2444262"/>
              <a:chExt cx="3486260" cy="1081453"/>
            </a:xfrm>
          </p:grpSpPr>
          <p:sp>
            <p:nvSpPr>
              <p:cNvPr id="244" name="Rectangle: Rounded Corners 243"/>
              <p:cNvSpPr/>
              <p:nvPr/>
            </p:nvSpPr>
            <p:spPr>
              <a:xfrm>
                <a:off x="3292609" y="2444262"/>
                <a:ext cx="3486260" cy="1081453"/>
              </a:xfrm>
              <a:prstGeom prst="roundRect">
                <a:avLst>
                  <a:gd name="adj" fmla="val 75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5" name="Rectangle: Rounded Corners 244"/>
              <p:cNvSpPr/>
              <p:nvPr/>
            </p:nvSpPr>
            <p:spPr>
              <a:xfrm>
                <a:off x="3449459" y="2543494"/>
                <a:ext cx="3184391" cy="5685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Student Answer</a:t>
                </a:r>
              </a:p>
            </p:txBody>
          </p:sp>
          <p:sp>
            <p:nvSpPr>
              <p:cNvPr id="246" name="Rectangle: Rounded Corners 245"/>
              <p:cNvSpPr/>
              <p:nvPr/>
            </p:nvSpPr>
            <p:spPr>
              <a:xfrm>
                <a:off x="3469908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247" name="Rectangle: Rounded Corners 246"/>
              <p:cNvSpPr/>
              <p:nvPr/>
            </p:nvSpPr>
            <p:spPr>
              <a:xfrm>
                <a:off x="3822557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/</a:t>
                </a:r>
                <a:endParaRPr lang="en-US" dirty="0"/>
              </a:p>
            </p:txBody>
          </p:sp>
          <p:sp>
            <p:nvSpPr>
              <p:cNvPr id="248" name="Rectangle: Rounded Corners 247"/>
              <p:cNvSpPr/>
              <p:nvPr/>
            </p:nvSpPr>
            <p:spPr>
              <a:xfrm>
                <a:off x="4175205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92C0"/>
                    </a:solidFill>
                  </a:rPr>
                  <a:t>-</a:t>
                </a:r>
              </a:p>
            </p:txBody>
          </p:sp>
          <p:sp>
            <p:nvSpPr>
              <p:cNvPr id="249" name="Rectangle: Rounded Corners 248"/>
              <p:cNvSpPr/>
              <p:nvPr/>
            </p:nvSpPr>
            <p:spPr>
              <a:xfrm>
                <a:off x="4549869" y="3179304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0</a:t>
                </a:r>
              </a:p>
            </p:txBody>
          </p:sp>
          <p:grpSp>
            <p:nvGrpSpPr>
              <p:cNvPr id="250" name="Group 249"/>
              <p:cNvGrpSpPr/>
              <p:nvPr/>
            </p:nvGrpSpPr>
            <p:grpSpPr>
              <a:xfrm>
                <a:off x="6290950" y="3186337"/>
                <a:ext cx="365760" cy="274320"/>
                <a:chOff x="6359530" y="3186337"/>
                <a:chExt cx="365760" cy="274320"/>
              </a:xfrm>
            </p:grpSpPr>
            <p:sp>
              <p:nvSpPr>
                <p:cNvPr id="254" name="Rectangle: Rounded Corners 253"/>
                <p:cNvSpPr/>
                <p:nvPr/>
              </p:nvSpPr>
              <p:spPr>
                <a:xfrm>
                  <a:off x="6359530" y="3186337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255" name="Picture 25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724" y="3210369"/>
                  <a:ext cx="228600" cy="228600"/>
                </a:xfrm>
                <a:prstGeom prst="rect">
                  <a:avLst/>
                </a:prstGeom>
              </p:spPr>
            </p:pic>
          </p:grpSp>
          <p:grpSp>
            <p:nvGrpSpPr>
              <p:cNvPr id="251" name="Group 250"/>
              <p:cNvGrpSpPr/>
              <p:nvPr/>
            </p:nvGrpSpPr>
            <p:grpSpPr>
              <a:xfrm>
                <a:off x="5826927" y="3195129"/>
                <a:ext cx="365760" cy="274320"/>
                <a:chOff x="5785017" y="3195129"/>
                <a:chExt cx="365760" cy="274320"/>
              </a:xfrm>
            </p:grpSpPr>
            <p:sp>
              <p:nvSpPr>
                <p:cNvPr id="252" name="Rectangle: Rounded Corners 251"/>
                <p:cNvSpPr/>
                <p:nvPr/>
              </p:nvSpPr>
              <p:spPr>
                <a:xfrm>
                  <a:off x="5785017" y="3195129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253" name="Picture 25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597" y="3216779"/>
                  <a:ext cx="228600" cy="228600"/>
                </a:xfrm>
                <a:prstGeom prst="rect">
                  <a:avLst/>
                </a:prstGeom>
              </p:spPr>
            </p:pic>
          </p:grpSp>
        </p:grpSp>
        <p:sp>
          <p:nvSpPr>
            <p:cNvPr id="243" name="TextBox 242"/>
            <p:cNvSpPr txBox="1"/>
            <p:nvPr/>
          </p:nvSpPr>
          <p:spPr>
            <a:xfrm>
              <a:off x="4444669" y="2753792"/>
              <a:ext cx="73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92C0"/>
                  </a:solidFill>
                </a:rPr>
                <a:t>/  7.5</a:t>
              </a:r>
            </a:p>
          </p:txBody>
        </p:sp>
      </p:grpSp>
      <p:sp>
        <p:nvSpPr>
          <p:cNvPr id="256" name="Rectangle 255"/>
          <p:cNvSpPr/>
          <p:nvPr/>
        </p:nvSpPr>
        <p:spPr>
          <a:xfrm>
            <a:off x="11526821" y="1165649"/>
            <a:ext cx="2576041" cy="4944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11518029" y="1119479"/>
            <a:ext cx="621037" cy="5074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/>
          <p:cNvSpPr/>
          <p:nvPr/>
        </p:nvSpPr>
        <p:spPr>
          <a:xfrm rot="16200000">
            <a:off x="618997" y="3396586"/>
            <a:ext cx="5071054" cy="45719"/>
          </a:xfrm>
          <a:prstGeom prst="roundRect">
            <a:avLst/>
          </a:prstGeom>
          <a:solidFill>
            <a:srgbClr val="009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0" y="1"/>
            <a:ext cx="12192002" cy="6858000"/>
            <a:chOff x="0" y="1"/>
            <a:chExt cx="12192002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1"/>
              <a:ext cx="1653396" cy="685800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 rot="5400000">
              <a:off x="6768083" y="-5323330"/>
              <a:ext cx="100588" cy="1074725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5400000">
              <a:off x="6836280" y="1502280"/>
              <a:ext cx="100586" cy="10610856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1736421"/>
              <a:ext cx="1655936" cy="539496"/>
            </a:xfrm>
            <a:prstGeom prst="rect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079224" y="1"/>
              <a:ext cx="112776" cy="685800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P Simplified" panose="020B0604020204020204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 rot="5400000">
            <a:off x="6941065" y="-3114039"/>
            <a:ext cx="18288" cy="731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1362" y="5766812"/>
            <a:ext cx="1228152" cy="1029892"/>
            <a:chOff x="231362" y="5766812"/>
            <a:chExt cx="1228152" cy="1029892"/>
          </a:xfrm>
        </p:grpSpPr>
        <p:grpSp>
          <p:nvGrpSpPr>
            <p:cNvPr id="12" name="Group 11"/>
            <p:cNvGrpSpPr/>
            <p:nvPr/>
          </p:nvGrpSpPr>
          <p:grpSpPr>
            <a:xfrm>
              <a:off x="477898" y="5766812"/>
              <a:ext cx="685800" cy="685800"/>
              <a:chOff x="477898" y="6071615"/>
              <a:chExt cx="685800" cy="6858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477898" y="6071615"/>
                <a:ext cx="685800" cy="685800"/>
              </a:xfrm>
              <a:prstGeom prst="ellipse">
                <a:avLst/>
              </a:prstGeom>
              <a:solidFill>
                <a:srgbClr val="18A8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P Simplified" panose="020B0604020204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10024" y="6176894"/>
                <a:ext cx="6358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P Simplified" panose="020B0604020204020204" pitchFamily="34" charset="0"/>
                  </a:rPr>
                  <a:t>TS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231362" y="6488927"/>
              <a:ext cx="12281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Switch Class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809448" y="277239"/>
            <a:ext cx="226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Manual Grading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3240681" y="1377106"/>
            <a:ext cx="3486260" cy="1081453"/>
            <a:chOff x="2500337" y="1950652"/>
            <a:chExt cx="3486260" cy="1081453"/>
          </a:xfrm>
        </p:grpSpPr>
        <p:grpSp>
          <p:nvGrpSpPr>
            <p:cNvPr id="60" name="Group 59"/>
            <p:cNvGrpSpPr/>
            <p:nvPr/>
          </p:nvGrpSpPr>
          <p:grpSpPr>
            <a:xfrm>
              <a:off x="2500337" y="1950652"/>
              <a:ext cx="3486260" cy="1081453"/>
              <a:chOff x="3292609" y="2444262"/>
              <a:chExt cx="3486260" cy="1081453"/>
            </a:xfrm>
          </p:grpSpPr>
          <p:sp>
            <p:nvSpPr>
              <p:cNvPr id="43" name="Rectangle: Rounded Corners 42"/>
              <p:cNvSpPr/>
              <p:nvPr/>
            </p:nvSpPr>
            <p:spPr>
              <a:xfrm>
                <a:off x="3292609" y="2444262"/>
                <a:ext cx="3486260" cy="1081453"/>
              </a:xfrm>
              <a:prstGeom prst="roundRect">
                <a:avLst>
                  <a:gd name="adj" fmla="val 75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: Rounded Corners 43"/>
              <p:cNvSpPr/>
              <p:nvPr/>
            </p:nvSpPr>
            <p:spPr>
              <a:xfrm>
                <a:off x="3449459" y="2543494"/>
                <a:ext cx="3184391" cy="5685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Student Answer</a:t>
                </a:r>
              </a:p>
            </p:txBody>
          </p:sp>
          <p:sp>
            <p:nvSpPr>
              <p:cNvPr id="48" name="Rectangle: Rounded Corners 47"/>
              <p:cNvSpPr/>
              <p:nvPr/>
            </p:nvSpPr>
            <p:spPr>
              <a:xfrm>
                <a:off x="3469908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49" name="Rectangle: Rounded Corners 48"/>
              <p:cNvSpPr/>
              <p:nvPr/>
            </p:nvSpPr>
            <p:spPr>
              <a:xfrm>
                <a:off x="3822557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/</a:t>
                </a:r>
                <a:endParaRPr lang="en-US" dirty="0"/>
              </a:p>
            </p:txBody>
          </p:sp>
          <p:sp>
            <p:nvSpPr>
              <p:cNvPr id="50" name="Rectangle: Rounded Corners 49"/>
              <p:cNvSpPr/>
              <p:nvPr/>
            </p:nvSpPr>
            <p:spPr>
              <a:xfrm>
                <a:off x="4175205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92C0"/>
                    </a:solidFill>
                  </a:rPr>
                  <a:t>-</a:t>
                </a:r>
              </a:p>
            </p:txBody>
          </p:sp>
          <p:sp>
            <p:nvSpPr>
              <p:cNvPr id="51" name="Rectangle: Rounded Corners 50"/>
              <p:cNvSpPr/>
              <p:nvPr/>
            </p:nvSpPr>
            <p:spPr>
              <a:xfrm>
                <a:off x="4549869" y="3179304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0</a:t>
                </a: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6290950" y="3186337"/>
                <a:ext cx="365760" cy="274320"/>
                <a:chOff x="6359530" y="3186337"/>
                <a:chExt cx="365760" cy="274320"/>
              </a:xfrm>
            </p:grpSpPr>
            <p:sp>
              <p:nvSpPr>
                <p:cNvPr id="53" name="Rectangle: Rounded Corners 52"/>
                <p:cNvSpPr/>
                <p:nvPr/>
              </p:nvSpPr>
              <p:spPr>
                <a:xfrm>
                  <a:off x="6359530" y="3186337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724" y="3210369"/>
                  <a:ext cx="228600" cy="228600"/>
                </a:xfrm>
                <a:prstGeom prst="rect">
                  <a:avLst/>
                </a:prstGeom>
              </p:spPr>
            </p:pic>
          </p:grpSp>
          <p:grpSp>
            <p:nvGrpSpPr>
              <p:cNvPr id="59" name="Group 58"/>
              <p:cNvGrpSpPr/>
              <p:nvPr/>
            </p:nvGrpSpPr>
            <p:grpSpPr>
              <a:xfrm>
                <a:off x="5826927" y="3195129"/>
                <a:ext cx="365760" cy="274320"/>
                <a:chOff x="5785017" y="3195129"/>
                <a:chExt cx="365760" cy="274320"/>
              </a:xfrm>
            </p:grpSpPr>
            <p:sp>
              <p:nvSpPr>
                <p:cNvPr id="52" name="Rectangle: Rounded Corners 51"/>
                <p:cNvSpPr/>
                <p:nvPr/>
              </p:nvSpPr>
              <p:spPr>
                <a:xfrm>
                  <a:off x="5785017" y="3195129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597" y="3216779"/>
                  <a:ext cx="228600" cy="228600"/>
                </a:xfrm>
                <a:prstGeom prst="rect">
                  <a:avLst/>
                </a:prstGeom>
              </p:spPr>
            </p:pic>
          </p:grpSp>
        </p:grpSp>
        <p:sp>
          <p:nvSpPr>
            <p:cNvPr id="61" name="TextBox 60"/>
            <p:cNvSpPr txBox="1"/>
            <p:nvPr/>
          </p:nvSpPr>
          <p:spPr>
            <a:xfrm>
              <a:off x="4444669" y="2753792"/>
              <a:ext cx="73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92C0"/>
                  </a:solidFill>
                </a:rPr>
                <a:t>/  7.5</a:t>
              </a:r>
            </a:p>
          </p:txBody>
        </p:sp>
      </p:grpSp>
      <p:sp>
        <p:nvSpPr>
          <p:cNvPr id="42" name="Rectangle: Rounded Corners 41"/>
          <p:cNvSpPr/>
          <p:nvPr/>
        </p:nvSpPr>
        <p:spPr>
          <a:xfrm>
            <a:off x="2736982" y="1252613"/>
            <a:ext cx="8780695" cy="57085"/>
          </a:xfrm>
          <a:prstGeom prst="roundRect">
            <a:avLst/>
          </a:prstGeom>
          <a:solidFill>
            <a:srgbClr val="009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479154" y="933027"/>
            <a:ext cx="33867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P Simplified" panose="020B0604020204020204" pitchFamily="34" charset="0"/>
              </a:rPr>
              <a:t>Student Name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P Simplified" panose="020B0604020204020204" pitchFamily="34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6805743" y="1377106"/>
            <a:ext cx="3486260" cy="1081453"/>
            <a:chOff x="2500337" y="1950652"/>
            <a:chExt cx="3486260" cy="1081453"/>
          </a:xfrm>
        </p:grpSpPr>
        <p:grpSp>
          <p:nvGrpSpPr>
            <p:cNvPr id="85" name="Group 84"/>
            <p:cNvGrpSpPr/>
            <p:nvPr/>
          </p:nvGrpSpPr>
          <p:grpSpPr>
            <a:xfrm>
              <a:off x="2500337" y="1950652"/>
              <a:ext cx="3486260" cy="1081453"/>
              <a:chOff x="3292609" y="2444262"/>
              <a:chExt cx="3486260" cy="1081453"/>
            </a:xfrm>
          </p:grpSpPr>
          <p:sp>
            <p:nvSpPr>
              <p:cNvPr id="87" name="Rectangle: Rounded Corners 86"/>
              <p:cNvSpPr/>
              <p:nvPr/>
            </p:nvSpPr>
            <p:spPr>
              <a:xfrm>
                <a:off x="3292609" y="2444262"/>
                <a:ext cx="3486260" cy="1081453"/>
              </a:xfrm>
              <a:prstGeom prst="roundRect">
                <a:avLst>
                  <a:gd name="adj" fmla="val 75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: Rounded Corners 87"/>
              <p:cNvSpPr/>
              <p:nvPr/>
            </p:nvSpPr>
            <p:spPr>
              <a:xfrm>
                <a:off x="3449459" y="2543494"/>
                <a:ext cx="3184391" cy="5685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Student Answer</a:t>
                </a:r>
              </a:p>
            </p:txBody>
          </p:sp>
          <p:sp>
            <p:nvSpPr>
              <p:cNvPr id="89" name="Rectangle: Rounded Corners 88"/>
              <p:cNvSpPr/>
              <p:nvPr/>
            </p:nvSpPr>
            <p:spPr>
              <a:xfrm>
                <a:off x="3469908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90" name="Rectangle: Rounded Corners 89"/>
              <p:cNvSpPr/>
              <p:nvPr/>
            </p:nvSpPr>
            <p:spPr>
              <a:xfrm>
                <a:off x="3822557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/</a:t>
                </a:r>
                <a:endParaRPr lang="en-US" dirty="0"/>
              </a:p>
            </p:txBody>
          </p:sp>
          <p:sp>
            <p:nvSpPr>
              <p:cNvPr id="91" name="Rectangle: Rounded Corners 90"/>
              <p:cNvSpPr/>
              <p:nvPr/>
            </p:nvSpPr>
            <p:spPr>
              <a:xfrm>
                <a:off x="4175205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92C0"/>
                    </a:solidFill>
                  </a:rPr>
                  <a:t>-</a:t>
                </a:r>
              </a:p>
            </p:txBody>
          </p:sp>
          <p:sp>
            <p:nvSpPr>
              <p:cNvPr id="92" name="Rectangle: Rounded Corners 91"/>
              <p:cNvSpPr/>
              <p:nvPr/>
            </p:nvSpPr>
            <p:spPr>
              <a:xfrm>
                <a:off x="4549869" y="3179304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0</a:t>
                </a:r>
              </a:p>
            </p:txBody>
          </p:sp>
          <p:grpSp>
            <p:nvGrpSpPr>
              <p:cNvPr id="93" name="Group 92"/>
              <p:cNvGrpSpPr/>
              <p:nvPr/>
            </p:nvGrpSpPr>
            <p:grpSpPr>
              <a:xfrm>
                <a:off x="6290950" y="3186337"/>
                <a:ext cx="365760" cy="274320"/>
                <a:chOff x="6359530" y="3186337"/>
                <a:chExt cx="365760" cy="274320"/>
              </a:xfrm>
            </p:grpSpPr>
            <p:sp>
              <p:nvSpPr>
                <p:cNvPr id="97" name="Rectangle: Rounded Corners 96"/>
                <p:cNvSpPr/>
                <p:nvPr/>
              </p:nvSpPr>
              <p:spPr>
                <a:xfrm>
                  <a:off x="6359530" y="3186337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98" name="Picture 9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724" y="3210369"/>
                  <a:ext cx="228600" cy="228600"/>
                </a:xfrm>
                <a:prstGeom prst="rect">
                  <a:avLst/>
                </a:prstGeom>
              </p:spPr>
            </p:pic>
          </p:grpSp>
          <p:grpSp>
            <p:nvGrpSpPr>
              <p:cNvPr id="94" name="Group 93"/>
              <p:cNvGrpSpPr/>
              <p:nvPr/>
            </p:nvGrpSpPr>
            <p:grpSpPr>
              <a:xfrm>
                <a:off x="5826927" y="3195129"/>
                <a:ext cx="365760" cy="274320"/>
                <a:chOff x="5785017" y="3195129"/>
                <a:chExt cx="365760" cy="274320"/>
              </a:xfrm>
            </p:grpSpPr>
            <p:sp>
              <p:nvSpPr>
                <p:cNvPr id="95" name="Rectangle: Rounded Corners 94"/>
                <p:cNvSpPr/>
                <p:nvPr/>
              </p:nvSpPr>
              <p:spPr>
                <a:xfrm>
                  <a:off x="5785017" y="3195129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96" name="Picture 9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597" y="3216779"/>
                  <a:ext cx="228600" cy="228600"/>
                </a:xfrm>
                <a:prstGeom prst="rect">
                  <a:avLst/>
                </a:prstGeom>
              </p:spPr>
            </p:pic>
          </p:grpSp>
        </p:grpSp>
        <p:sp>
          <p:nvSpPr>
            <p:cNvPr id="86" name="TextBox 85"/>
            <p:cNvSpPr txBox="1"/>
            <p:nvPr/>
          </p:nvSpPr>
          <p:spPr>
            <a:xfrm>
              <a:off x="4444669" y="2753792"/>
              <a:ext cx="73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92C0"/>
                  </a:solidFill>
                </a:rPr>
                <a:t>/  7.5</a:t>
              </a: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7060551" y="935957"/>
            <a:ext cx="33867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P Simplified" panose="020B0604020204020204" pitchFamily="34" charset="0"/>
              </a:rPr>
              <a:t>Student Name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P Simplified" panose="020B0604020204020204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3243615" y="2549417"/>
            <a:ext cx="3486260" cy="1081453"/>
            <a:chOff x="2500337" y="1950652"/>
            <a:chExt cx="3486260" cy="1081453"/>
          </a:xfrm>
        </p:grpSpPr>
        <p:grpSp>
          <p:nvGrpSpPr>
            <p:cNvPr id="101" name="Group 100"/>
            <p:cNvGrpSpPr/>
            <p:nvPr/>
          </p:nvGrpSpPr>
          <p:grpSpPr>
            <a:xfrm>
              <a:off x="2500337" y="1950652"/>
              <a:ext cx="3486260" cy="1081453"/>
              <a:chOff x="3292609" y="2444262"/>
              <a:chExt cx="3486260" cy="1081453"/>
            </a:xfrm>
          </p:grpSpPr>
          <p:sp>
            <p:nvSpPr>
              <p:cNvPr id="103" name="Rectangle: Rounded Corners 102"/>
              <p:cNvSpPr/>
              <p:nvPr/>
            </p:nvSpPr>
            <p:spPr>
              <a:xfrm>
                <a:off x="3292609" y="2444262"/>
                <a:ext cx="3486260" cy="1081453"/>
              </a:xfrm>
              <a:prstGeom prst="roundRect">
                <a:avLst>
                  <a:gd name="adj" fmla="val 75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: Rounded Corners 103"/>
              <p:cNvSpPr/>
              <p:nvPr/>
            </p:nvSpPr>
            <p:spPr>
              <a:xfrm>
                <a:off x="3449459" y="2543494"/>
                <a:ext cx="3184391" cy="5685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Student Answer</a:t>
                </a:r>
              </a:p>
            </p:txBody>
          </p:sp>
          <p:sp>
            <p:nvSpPr>
              <p:cNvPr id="105" name="Rectangle: Rounded Corners 104"/>
              <p:cNvSpPr/>
              <p:nvPr/>
            </p:nvSpPr>
            <p:spPr>
              <a:xfrm>
                <a:off x="3469908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106" name="Rectangle: Rounded Corners 105"/>
              <p:cNvSpPr/>
              <p:nvPr/>
            </p:nvSpPr>
            <p:spPr>
              <a:xfrm>
                <a:off x="3822557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/</a:t>
                </a:r>
                <a:endParaRPr lang="en-US" dirty="0"/>
              </a:p>
            </p:txBody>
          </p:sp>
          <p:sp>
            <p:nvSpPr>
              <p:cNvPr id="107" name="Rectangle: Rounded Corners 106"/>
              <p:cNvSpPr/>
              <p:nvPr/>
            </p:nvSpPr>
            <p:spPr>
              <a:xfrm>
                <a:off x="4175205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92C0"/>
                    </a:solidFill>
                  </a:rPr>
                  <a:t>-</a:t>
                </a:r>
              </a:p>
            </p:txBody>
          </p:sp>
          <p:sp>
            <p:nvSpPr>
              <p:cNvPr id="108" name="Rectangle: Rounded Corners 107"/>
              <p:cNvSpPr/>
              <p:nvPr/>
            </p:nvSpPr>
            <p:spPr>
              <a:xfrm>
                <a:off x="4549869" y="3179304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0</a:t>
                </a:r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6290950" y="3186337"/>
                <a:ext cx="365760" cy="274320"/>
                <a:chOff x="6359530" y="3186337"/>
                <a:chExt cx="365760" cy="274320"/>
              </a:xfrm>
            </p:grpSpPr>
            <p:sp>
              <p:nvSpPr>
                <p:cNvPr id="113" name="Rectangle: Rounded Corners 112"/>
                <p:cNvSpPr/>
                <p:nvPr/>
              </p:nvSpPr>
              <p:spPr>
                <a:xfrm>
                  <a:off x="6359530" y="3186337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114" name="Picture 11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724" y="3210369"/>
                  <a:ext cx="228600" cy="228600"/>
                </a:xfrm>
                <a:prstGeom prst="rect">
                  <a:avLst/>
                </a:prstGeom>
              </p:spPr>
            </p:pic>
          </p:grpSp>
          <p:grpSp>
            <p:nvGrpSpPr>
              <p:cNvPr id="110" name="Group 109"/>
              <p:cNvGrpSpPr/>
              <p:nvPr/>
            </p:nvGrpSpPr>
            <p:grpSpPr>
              <a:xfrm>
                <a:off x="5826927" y="3195129"/>
                <a:ext cx="365760" cy="274320"/>
                <a:chOff x="5785017" y="3195129"/>
                <a:chExt cx="365760" cy="274320"/>
              </a:xfrm>
            </p:grpSpPr>
            <p:sp>
              <p:nvSpPr>
                <p:cNvPr id="111" name="Rectangle: Rounded Corners 110"/>
                <p:cNvSpPr/>
                <p:nvPr/>
              </p:nvSpPr>
              <p:spPr>
                <a:xfrm>
                  <a:off x="5785017" y="3195129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112" name="Picture 11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597" y="3216779"/>
                  <a:ext cx="228600" cy="228600"/>
                </a:xfrm>
                <a:prstGeom prst="rect">
                  <a:avLst/>
                </a:prstGeom>
              </p:spPr>
            </p:pic>
          </p:grpSp>
        </p:grpSp>
        <p:sp>
          <p:nvSpPr>
            <p:cNvPr id="102" name="TextBox 101"/>
            <p:cNvSpPr txBox="1"/>
            <p:nvPr/>
          </p:nvSpPr>
          <p:spPr>
            <a:xfrm>
              <a:off x="4444669" y="2753792"/>
              <a:ext cx="73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92C0"/>
                  </a:solidFill>
                </a:rPr>
                <a:t>/  7.5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958034" y="2619421"/>
            <a:ext cx="1495543" cy="784830"/>
            <a:chOff x="2637044" y="362177"/>
            <a:chExt cx="1530730" cy="784830"/>
          </a:xfrm>
        </p:grpSpPr>
        <p:sp>
          <p:nvSpPr>
            <p:cNvPr id="116" name="TextBox 115"/>
            <p:cNvSpPr txBox="1"/>
            <p:nvPr/>
          </p:nvSpPr>
          <p:spPr>
            <a:xfrm>
              <a:off x="2637044" y="428154"/>
              <a:ext cx="89941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60DAA9"/>
                  </a:solidFill>
                  <a:latin typeface="HP Simplified" panose="020B0604020204020204" pitchFamily="34" charset="0"/>
                </a:rPr>
                <a:t>9</a:t>
              </a:r>
              <a:endParaRPr lang="en-US" sz="3200" dirty="0">
                <a:solidFill>
                  <a:srgbClr val="60DAA9"/>
                </a:solidFill>
                <a:latin typeface="HP Simplified" panose="020B0604020204020204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203763" y="362177"/>
              <a:ext cx="964011" cy="7848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P Simplified" panose="020B0604020204020204" pitchFamily="34" charset="0"/>
              </a:endParaRPr>
            </a:p>
            <a:p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P Simplified" panose="020B0604020204020204" pitchFamily="34" charset="0"/>
                </a:rPr>
                <a:t>Question</a:t>
              </a:r>
            </a:p>
            <a:p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P Simplified" panose="020B0604020204020204" pitchFamily="34" charset="0"/>
                </a:rPr>
                <a:t>Number</a:t>
              </a:r>
            </a:p>
            <a:p>
              <a:pPr algn="ctr"/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P Simplified" panose="020B0604020204020204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808677" y="2549417"/>
            <a:ext cx="3486260" cy="1081453"/>
            <a:chOff x="2500337" y="1950652"/>
            <a:chExt cx="3486260" cy="1081453"/>
          </a:xfrm>
        </p:grpSpPr>
        <p:grpSp>
          <p:nvGrpSpPr>
            <p:cNvPr id="119" name="Group 118"/>
            <p:cNvGrpSpPr/>
            <p:nvPr/>
          </p:nvGrpSpPr>
          <p:grpSpPr>
            <a:xfrm>
              <a:off x="2500337" y="1950652"/>
              <a:ext cx="3486260" cy="1081453"/>
              <a:chOff x="3292609" y="2444262"/>
              <a:chExt cx="3486260" cy="1081453"/>
            </a:xfrm>
          </p:grpSpPr>
          <p:sp>
            <p:nvSpPr>
              <p:cNvPr id="121" name="Rectangle: Rounded Corners 120"/>
              <p:cNvSpPr/>
              <p:nvPr/>
            </p:nvSpPr>
            <p:spPr>
              <a:xfrm>
                <a:off x="3292609" y="2444262"/>
                <a:ext cx="3486260" cy="1081453"/>
              </a:xfrm>
              <a:prstGeom prst="roundRect">
                <a:avLst>
                  <a:gd name="adj" fmla="val 75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Rectangle: Rounded Corners 121"/>
              <p:cNvSpPr/>
              <p:nvPr/>
            </p:nvSpPr>
            <p:spPr>
              <a:xfrm>
                <a:off x="3449459" y="2543494"/>
                <a:ext cx="3184391" cy="5685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Student Answer</a:t>
                </a:r>
              </a:p>
            </p:txBody>
          </p:sp>
          <p:sp>
            <p:nvSpPr>
              <p:cNvPr id="123" name="Rectangle: Rounded Corners 122"/>
              <p:cNvSpPr/>
              <p:nvPr/>
            </p:nvSpPr>
            <p:spPr>
              <a:xfrm>
                <a:off x="3469908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124" name="Rectangle: Rounded Corners 123"/>
              <p:cNvSpPr/>
              <p:nvPr/>
            </p:nvSpPr>
            <p:spPr>
              <a:xfrm>
                <a:off x="3822557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/</a:t>
                </a:r>
                <a:endParaRPr lang="en-US" dirty="0"/>
              </a:p>
            </p:txBody>
          </p:sp>
          <p:sp>
            <p:nvSpPr>
              <p:cNvPr id="125" name="Rectangle: Rounded Corners 124"/>
              <p:cNvSpPr/>
              <p:nvPr/>
            </p:nvSpPr>
            <p:spPr>
              <a:xfrm>
                <a:off x="4175205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92C0"/>
                    </a:solidFill>
                  </a:rPr>
                  <a:t>-</a:t>
                </a:r>
              </a:p>
            </p:txBody>
          </p:sp>
          <p:sp>
            <p:nvSpPr>
              <p:cNvPr id="126" name="Rectangle: Rounded Corners 125"/>
              <p:cNvSpPr/>
              <p:nvPr/>
            </p:nvSpPr>
            <p:spPr>
              <a:xfrm>
                <a:off x="4549869" y="3179304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0</a:t>
                </a:r>
              </a:p>
            </p:txBody>
          </p:sp>
          <p:grpSp>
            <p:nvGrpSpPr>
              <p:cNvPr id="127" name="Group 126"/>
              <p:cNvGrpSpPr/>
              <p:nvPr/>
            </p:nvGrpSpPr>
            <p:grpSpPr>
              <a:xfrm>
                <a:off x="6290950" y="3186337"/>
                <a:ext cx="365760" cy="274320"/>
                <a:chOff x="6359530" y="3186337"/>
                <a:chExt cx="365760" cy="274320"/>
              </a:xfrm>
            </p:grpSpPr>
            <p:sp>
              <p:nvSpPr>
                <p:cNvPr id="131" name="Rectangle: Rounded Corners 130"/>
                <p:cNvSpPr/>
                <p:nvPr/>
              </p:nvSpPr>
              <p:spPr>
                <a:xfrm>
                  <a:off x="6359530" y="3186337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132" name="Picture 13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724" y="3210369"/>
                  <a:ext cx="228600" cy="228600"/>
                </a:xfrm>
                <a:prstGeom prst="rect">
                  <a:avLst/>
                </a:prstGeom>
              </p:spPr>
            </p:pic>
          </p:grpSp>
          <p:grpSp>
            <p:nvGrpSpPr>
              <p:cNvPr id="128" name="Group 127"/>
              <p:cNvGrpSpPr/>
              <p:nvPr/>
            </p:nvGrpSpPr>
            <p:grpSpPr>
              <a:xfrm>
                <a:off x="5826927" y="3195129"/>
                <a:ext cx="365760" cy="274320"/>
                <a:chOff x="5785017" y="3195129"/>
                <a:chExt cx="365760" cy="274320"/>
              </a:xfrm>
            </p:grpSpPr>
            <p:sp>
              <p:nvSpPr>
                <p:cNvPr id="129" name="Rectangle: Rounded Corners 128"/>
                <p:cNvSpPr/>
                <p:nvPr/>
              </p:nvSpPr>
              <p:spPr>
                <a:xfrm>
                  <a:off x="5785017" y="3195129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130" name="Picture 12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597" y="3216779"/>
                  <a:ext cx="228600" cy="228600"/>
                </a:xfrm>
                <a:prstGeom prst="rect">
                  <a:avLst/>
                </a:prstGeom>
              </p:spPr>
            </p:pic>
          </p:grpSp>
        </p:grpSp>
        <p:sp>
          <p:nvSpPr>
            <p:cNvPr id="120" name="TextBox 119"/>
            <p:cNvSpPr txBox="1"/>
            <p:nvPr/>
          </p:nvSpPr>
          <p:spPr>
            <a:xfrm>
              <a:off x="4444669" y="2753792"/>
              <a:ext cx="73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92C0"/>
                  </a:solidFill>
                </a:rPr>
                <a:t>/  7.5</a:t>
              </a:r>
            </a:p>
          </p:txBody>
        </p:sp>
      </p:grpSp>
      <p:sp>
        <p:nvSpPr>
          <p:cNvPr id="133" name="Rectangle: Rounded Corners 132"/>
          <p:cNvSpPr/>
          <p:nvPr/>
        </p:nvSpPr>
        <p:spPr>
          <a:xfrm rot="5400000">
            <a:off x="-555242" y="3558934"/>
            <a:ext cx="5000588" cy="2142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3252406" y="3701209"/>
            <a:ext cx="3486260" cy="1081453"/>
            <a:chOff x="2500337" y="1950652"/>
            <a:chExt cx="3486260" cy="1081453"/>
          </a:xfrm>
        </p:grpSpPr>
        <p:grpSp>
          <p:nvGrpSpPr>
            <p:cNvPr id="136" name="Group 135"/>
            <p:cNvGrpSpPr/>
            <p:nvPr/>
          </p:nvGrpSpPr>
          <p:grpSpPr>
            <a:xfrm>
              <a:off x="2500337" y="1950652"/>
              <a:ext cx="3486260" cy="1081453"/>
              <a:chOff x="3292609" y="2444262"/>
              <a:chExt cx="3486260" cy="1081453"/>
            </a:xfrm>
          </p:grpSpPr>
          <p:sp>
            <p:nvSpPr>
              <p:cNvPr id="138" name="Rectangle: Rounded Corners 137"/>
              <p:cNvSpPr/>
              <p:nvPr/>
            </p:nvSpPr>
            <p:spPr>
              <a:xfrm>
                <a:off x="3292609" y="2444262"/>
                <a:ext cx="3486260" cy="1081453"/>
              </a:xfrm>
              <a:prstGeom prst="roundRect">
                <a:avLst>
                  <a:gd name="adj" fmla="val 75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Rectangle: Rounded Corners 138"/>
              <p:cNvSpPr/>
              <p:nvPr/>
            </p:nvSpPr>
            <p:spPr>
              <a:xfrm>
                <a:off x="3449459" y="2543494"/>
                <a:ext cx="3184391" cy="5685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Student Answer</a:t>
                </a:r>
              </a:p>
            </p:txBody>
          </p:sp>
          <p:sp>
            <p:nvSpPr>
              <p:cNvPr id="140" name="Rectangle: Rounded Corners 139"/>
              <p:cNvSpPr/>
              <p:nvPr/>
            </p:nvSpPr>
            <p:spPr>
              <a:xfrm>
                <a:off x="3469908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141" name="Rectangle: Rounded Corners 140"/>
              <p:cNvSpPr/>
              <p:nvPr/>
            </p:nvSpPr>
            <p:spPr>
              <a:xfrm>
                <a:off x="3822557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/</a:t>
                </a:r>
                <a:endParaRPr lang="en-US" dirty="0"/>
              </a:p>
            </p:txBody>
          </p:sp>
          <p:sp>
            <p:nvSpPr>
              <p:cNvPr id="142" name="Rectangle: Rounded Corners 141"/>
              <p:cNvSpPr/>
              <p:nvPr/>
            </p:nvSpPr>
            <p:spPr>
              <a:xfrm>
                <a:off x="4175205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92C0"/>
                    </a:solidFill>
                  </a:rPr>
                  <a:t>-</a:t>
                </a:r>
              </a:p>
            </p:txBody>
          </p:sp>
          <p:sp>
            <p:nvSpPr>
              <p:cNvPr id="143" name="Rectangle: Rounded Corners 142"/>
              <p:cNvSpPr/>
              <p:nvPr/>
            </p:nvSpPr>
            <p:spPr>
              <a:xfrm>
                <a:off x="4549869" y="3179304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0</a:t>
                </a:r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6290950" y="3186337"/>
                <a:ext cx="365760" cy="274320"/>
                <a:chOff x="6359530" y="3186337"/>
                <a:chExt cx="365760" cy="274320"/>
              </a:xfrm>
            </p:grpSpPr>
            <p:sp>
              <p:nvSpPr>
                <p:cNvPr id="148" name="Rectangle: Rounded Corners 147"/>
                <p:cNvSpPr/>
                <p:nvPr/>
              </p:nvSpPr>
              <p:spPr>
                <a:xfrm>
                  <a:off x="6359530" y="3186337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149" name="Picture 14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724" y="3210369"/>
                  <a:ext cx="228600" cy="228600"/>
                </a:xfrm>
                <a:prstGeom prst="rect">
                  <a:avLst/>
                </a:prstGeom>
              </p:spPr>
            </p:pic>
          </p:grpSp>
          <p:grpSp>
            <p:nvGrpSpPr>
              <p:cNvPr id="145" name="Group 144"/>
              <p:cNvGrpSpPr/>
              <p:nvPr/>
            </p:nvGrpSpPr>
            <p:grpSpPr>
              <a:xfrm>
                <a:off x="5826927" y="3195129"/>
                <a:ext cx="365760" cy="274320"/>
                <a:chOff x="5785017" y="3195129"/>
                <a:chExt cx="365760" cy="274320"/>
              </a:xfrm>
            </p:grpSpPr>
            <p:sp>
              <p:nvSpPr>
                <p:cNvPr id="146" name="Rectangle: Rounded Corners 145"/>
                <p:cNvSpPr/>
                <p:nvPr/>
              </p:nvSpPr>
              <p:spPr>
                <a:xfrm>
                  <a:off x="5785017" y="3195129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147" name="Picture 14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597" y="3216779"/>
                  <a:ext cx="228600" cy="228600"/>
                </a:xfrm>
                <a:prstGeom prst="rect">
                  <a:avLst/>
                </a:prstGeom>
              </p:spPr>
            </p:pic>
          </p:grpSp>
        </p:grpSp>
        <p:sp>
          <p:nvSpPr>
            <p:cNvPr id="137" name="TextBox 136"/>
            <p:cNvSpPr txBox="1"/>
            <p:nvPr/>
          </p:nvSpPr>
          <p:spPr>
            <a:xfrm>
              <a:off x="4444669" y="2753792"/>
              <a:ext cx="73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92C0"/>
                  </a:solidFill>
                </a:rPr>
                <a:t>/  7.5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6817468" y="3701209"/>
            <a:ext cx="3486260" cy="1081453"/>
            <a:chOff x="2500337" y="1950652"/>
            <a:chExt cx="3486260" cy="1081453"/>
          </a:xfrm>
        </p:grpSpPr>
        <p:grpSp>
          <p:nvGrpSpPr>
            <p:cNvPr id="151" name="Group 150"/>
            <p:cNvGrpSpPr/>
            <p:nvPr/>
          </p:nvGrpSpPr>
          <p:grpSpPr>
            <a:xfrm>
              <a:off x="2500337" y="1950652"/>
              <a:ext cx="3486260" cy="1081453"/>
              <a:chOff x="3292609" y="2444262"/>
              <a:chExt cx="3486260" cy="1081453"/>
            </a:xfrm>
          </p:grpSpPr>
          <p:sp>
            <p:nvSpPr>
              <p:cNvPr id="153" name="Rectangle: Rounded Corners 152"/>
              <p:cNvSpPr/>
              <p:nvPr/>
            </p:nvSpPr>
            <p:spPr>
              <a:xfrm>
                <a:off x="3292609" y="2444262"/>
                <a:ext cx="3486260" cy="1081453"/>
              </a:xfrm>
              <a:prstGeom prst="roundRect">
                <a:avLst>
                  <a:gd name="adj" fmla="val 75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Rectangle: Rounded Corners 153"/>
              <p:cNvSpPr/>
              <p:nvPr/>
            </p:nvSpPr>
            <p:spPr>
              <a:xfrm>
                <a:off x="3449459" y="2543494"/>
                <a:ext cx="3184391" cy="5685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Student Answer</a:t>
                </a:r>
              </a:p>
            </p:txBody>
          </p:sp>
          <p:sp>
            <p:nvSpPr>
              <p:cNvPr id="155" name="Rectangle: Rounded Corners 154"/>
              <p:cNvSpPr/>
              <p:nvPr/>
            </p:nvSpPr>
            <p:spPr>
              <a:xfrm>
                <a:off x="3469908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156" name="Rectangle: Rounded Corners 155"/>
              <p:cNvSpPr/>
              <p:nvPr/>
            </p:nvSpPr>
            <p:spPr>
              <a:xfrm>
                <a:off x="3822557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/</a:t>
                </a:r>
                <a:endParaRPr lang="en-US" dirty="0"/>
              </a:p>
            </p:txBody>
          </p:sp>
          <p:sp>
            <p:nvSpPr>
              <p:cNvPr id="157" name="Rectangle: Rounded Corners 156"/>
              <p:cNvSpPr/>
              <p:nvPr/>
            </p:nvSpPr>
            <p:spPr>
              <a:xfrm>
                <a:off x="4175205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92C0"/>
                    </a:solidFill>
                  </a:rPr>
                  <a:t>-</a:t>
                </a:r>
              </a:p>
            </p:txBody>
          </p:sp>
          <p:sp>
            <p:nvSpPr>
              <p:cNvPr id="158" name="Rectangle: Rounded Corners 157"/>
              <p:cNvSpPr/>
              <p:nvPr/>
            </p:nvSpPr>
            <p:spPr>
              <a:xfrm>
                <a:off x="4549869" y="3179304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0</a:t>
                </a:r>
              </a:p>
            </p:txBody>
          </p:sp>
          <p:grpSp>
            <p:nvGrpSpPr>
              <p:cNvPr id="159" name="Group 158"/>
              <p:cNvGrpSpPr/>
              <p:nvPr/>
            </p:nvGrpSpPr>
            <p:grpSpPr>
              <a:xfrm>
                <a:off x="6290950" y="3186337"/>
                <a:ext cx="365760" cy="274320"/>
                <a:chOff x="6359530" y="3186337"/>
                <a:chExt cx="365760" cy="274320"/>
              </a:xfrm>
            </p:grpSpPr>
            <p:sp>
              <p:nvSpPr>
                <p:cNvPr id="163" name="Rectangle: Rounded Corners 162"/>
                <p:cNvSpPr/>
                <p:nvPr/>
              </p:nvSpPr>
              <p:spPr>
                <a:xfrm>
                  <a:off x="6359530" y="3186337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164" name="Picture 16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724" y="3210369"/>
                  <a:ext cx="228600" cy="228600"/>
                </a:xfrm>
                <a:prstGeom prst="rect">
                  <a:avLst/>
                </a:prstGeom>
              </p:spPr>
            </p:pic>
          </p:grpSp>
          <p:grpSp>
            <p:nvGrpSpPr>
              <p:cNvPr id="160" name="Group 159"/>
              <p:cNvGrpSpPr/>
              <p:nvPr/>
            </p:nvGrpSpPr>
            <p:grpSpPr>
              <a:xfrm>
                <a:off x="5826927" y="3195129"/>
                <a:ext cx="365760" cy="274320"/>
                <a:chOff x="5785017" y="3195129"/>
                <a:chExt cx="365760" cy="274320"/>
              </a:xfrm>
            </p:grpSpPr>
            <p:sp>
              <p:nvSpPr>
                <p:cNvPr id="161" name="Rectangle: Rounded Corners 160"/>
                <p:cNvSpPr/>
                <p:nvPr/>
              </p:nvSpPr>
              <p:spPr>
                <a:xfrm>
                  <a:off x="5785017" y="3195129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162" name="Picture 16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597" y="3216779"/>
                  <a:ext cx="228600" cy="228600"/>
                </a:xfrm>
                <a:prstGeom prst="rect">
                  <a:avLst/>
                </a:prstGeom>
              </p:spPr>
            </p:pic>
          </p:grpSp>
        </p:grpSp>
        <p:sp>
          <p:nvSpPr>
            <p:cNvPr id="152" name="TextBox 151"/>
            <p:cNvSpPr txBox="1"/>
            <p:nvPr/>
          </p:nvSpPr>
          <p:spPr>
            <a:xfrm>
              <a:off x="4444669" y="2753792"/>
              <a:ext cx="73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92C0"/>
                  </a:solidFill>
                </a:rPr>
                <a:t>/  7.5</a:t>
              </a: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3255340" y="4873520"/>
            <a:ext cx="3486260" cy="1081453"/>
            <a:chOff x="2500337" y="1950652"/>
            <a:chExt cx="3486260" cy="1081453"/>
          </a:xfrm>
        </p:grpSpPr>
        <p:grpSp>
          <p:nvGrpSpPr>
            <p:cNvPr id="166" name="Group 165"/>
            <p:cNvGrpSpPr/>
            <p:nvPr/>
          </p:nvGrpSpPr>
          <p:grpSpPr>
            <a:xfrm>
              <a:off x="2500337" y="1950652"/>
              <a:ext cx="3486260" cy="1081453"/>
              <a:chOff x="3292609" y="2444262"/>
              <a:chExt cx="3486260" cy="1081453"/>
            </a:xfrm>
          </p:grpSpPr>
          <p:sp>
            <p:nvSpPr>
              <p:cNvPr id="168" name="Rectangle: Rounded Corners 167"/>
              <p:cNvSpPr/>
              <p:nvPr/>
            </p:nvSpPr>
            <p:spPr>
              <a:xfrm>
                <a:off x="3292609" y="2444262"/>
                <a:ext cx="3486260" cy="1081453"/>
              </a:xfrm>
              <a:prstGeom prst="roundRect">
                <a:avLst>
                  <a:gd name="adj" fmla="val 75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Rectangle: Rounded Corners 168"/>
              <p:cNvSpPr/>
              <p:nvPr/>
            </p:nvSpPr>
            <p:spPr>
              <a:xfrm>
                <a:off x="3449459" y="2543494"/>
                <a:ext cx="3184391" cy="5685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Student Answer</a:t>
                </a:r>
              </a:p>
            </p:txBody>
          </p:sp>
          <p:sp>
            <p:nvSpPr>
              <p:cNvPr id="170" name="Rectangle: Rounded Corners 169"/>
              <p:cNvSpPr/>
              <p:nvPr/>
            </p:nvSpPr>
            <p:spPr>
              <a:xfrm>
                <a:off x="3469908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171" name="Rectangle: Rounded Corners 170"/>
              <p:cNvSpPr/>
              <p:nvPr/>
            </p:nvSpPr>
            <p:spPr>
              <a:xfrm>
                <a:off x="3822557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/</a:t>
                </a:r>
                <a:endParaRPr lang="en-US" dirty="0"/>
              </a:p>
            </p:txBody>
          </p:sp>
          <p:sp>
            <p:nvSpPr>
              <p:cNvPr id="172" name="Rectangle: Rounded Corners 171"/>
              <p:cNvSpPr/>
              <p:nvPr/>
            </p:nvSpPr>
            <p:spPr>
              <a:xfrm>
                <a:off x="4175205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92C0"/>
                    </a:solidFill>
                  </a:rPr>
                  <a:t>-</a:t>
                </a:r>
              </a:p>
            </p:txBody>
          </p:sp>
          <p:sp>
            <p:nvSpPr>
              <p:cNvPr id="173" name="Rectangle: Rounded Corners 172"/>
              <p:cNvSpPr/>
              <p:nvPr/>
            </p:nvSpPr>
            <p:spPr>
              <a:xfrm>
                <a:off x="4549869" y="3179304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0</a:t>
                </a:r>
              </a:p>
            </p:txBody>
          </p:sp>
          <p:grpSp>
            <p:nvGrpSpPr>
              <p:cNvPr id="174" name="Group 173"/>
              <p:cNvGrpSpPr/>
              <p:nvPr/>
            </p:nvGrpSpPr>
            <p:grpSpPr>
              <a:xfrm>
                <a:off x="6290950" y="3186337"/>
                <a:ext cx="365760" cy="274320"/>
                <a:chOff x="6359530" y="3186337"/>
                <a:chExt cx="365760" cy="274320"/>
              </a:xfrm>
            </p:grpSpPr>
            <p:sp>
              <p:nvSpPr>
                <p:cNvPr id="178" name="Rectangle: Rounded Corners 177"/>
                <p:cNvSpPr/>
                <p:nvPr/>
              </p:nvSpPr>
              <p:spPr>
                <a:xfrm>
                  <a:off x="6359530" y="3186337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179" name="Picture 17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724" y="3210369"/>
                  <a:ext cx="228600" cy="228600"/>
                </a:xfrm>
                <a:prstGeom prst="rect">
                  <a:avLst/>
                </a:prstGeom>
              </p:spPr>
            </p:pic>
          </p:grpSp>
          <p:grpSp>
            <p:nvGrpSpPr>
              <p:cNvPr id="175" name="Group 174"/>
              <p:cNvGrpSpPr/>
              <p:nvPr/>
            </p:nvGrpSpPr>
            <p:grpSpPr>
              <a:xfrm>
                <a:off x="5826927" y="3195129"/>
                <a:ext cx="365760" cy="274320"/>
                <a:chOff x="5785017" y="3195129"/>
                <a:chExt cx="365760" cy="274320"/>
              </a:xfrm>
            </p:grpSpPr>
            <p:sp>
              <p:nvSpPr>
                <p:cNvPr id="176" name="Rectangle: Rounded Corners 175"/>
                <p:cNvSpPr/>
                <p:nvPr/>
              </p:nvSpPr>
              <p:spPr>
                <a:xfrm>
                  <a:off x="5785017" y="3195129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177" name="Picture 17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597" y="3216779"/>
                  <a:ext cx="228600" cy="228600"/>
                </a:xfrm>
                <a:prstGeom prst="rect">
                  <a:avLst/>
                </a:prstGeom>
              </p:spPr>
            </p:pic>
          </p:grpSp>
        </p:grpSp>
        <p:sp>
          <p:nvSpPr>
            <p:cNvPr id="167" name="TextBox 166"/>
            <p:cNvSpPr txBox="1"/>
            <p:nvPr/>
          </p:nvSpPr>
          <p:spPr>
            <a:xfrm>
              <a:off x="4444669" y="2753792"/>
              <a:ext cx="73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92C0"/>
                  </a:solidFill>
                </a:rPr>
                <a:t>/  7.5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6820402" y="4873520"/>
            <a:ext cx="3486260" cy="1081453"/>
            <a:chOff x="2500337" y="1950652"/>
            <a:chExt cx="3486260" cy="1081453"/>
          </a:xfrm>
        </p:grpSpPr>
        <p:grpSp>
          <p:nvGrpSpPr>
            <p:cNvPr id="181" name="Group 180"/>
            <p:cNvGrpSpPr/>
            <p:nvPr/>
          </p:nvGrpSpPr>
          <p:grpSpPr>
            <a:xfrm>
              <a:off x="2500337" y="1950652"/>
              <a:ext cx="3486260" cy="1081453"/>
              <a:chOff x="3292609" y="2444262"/>
              <a:chExt cx="3486260" cy="1081453"/>
            </a:xfrm>
          </p:grpSpPr>
          <p:sp>
            <p:nvSpPr>
              <p:cNvPr id="183" name="Rectangle: Rounded Corners 182"/>
              <p:cNvSpPr/>
              <p:nvPr/>
            </p:nvSpPr>
            <p:spPr>
              <a:xfrm>
                <a:off x="3292609" y="2444262"/>
                <a:ext cx="3486260" cy="1081453"/>
              </a:xfrm>
              <a:prstGeom prst="roundRect">
                <a:avLst>
                  <a:gd name="adj" fmla="val 75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Rectangle: Rounded Corners 183"/>
              <p:cNvSpPr/>
              <p:nvPr/>
            </p:nvSpPr>
            <p:spPr>
              <a:xfrm>
                <a:off x="3449459" y="2543494"/>
                <a:ext cx="3184391" cy="5685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Student Answer</a:t>
                </a:r>
              </a:p>
            </p:txBody>
          </p:sp>
          <p:sp>
            <p:nvSpPr>
              <p:cNvPr id="185" name="Rectangle: Rounded Corners 184"/>
              <p:cNvSpPr/>
              <p:nvPr/>
            </p:nvSpPr>
            <p:spPr>
              <a:xfrm>
                <a:off x="3469908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186" name="Rectangle: Rounded Corners 185"/>
              <p:cNvSpPr/>
              <p:nvPr/>
            </p:nvSpPr>
            <p:spPr>
              <a:xfrm>
                <a:off x="3822557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/</a:t>
                </a:r>
                <a:endParaRPr lang="en-US" dirty="0"/>
              </a:p>
            </p:txBody>
          </p:sp>
          <p:sp>
            <p:nvSpPr>
              <p:cNvPr id="187" name="Rectangle: Rounded Corners 186"/>
              <p:cNvSpPr/>
              <p:nvPr/>
            </p:nvSpPr>
            <p:spPr>
              <a:xfrm>
                <a:off x="4175205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92C0"/>
                    </a:solidFill>
                  </a:rPr>
                  <a:t>-</a:t>
                </a:r>
              </a:p>
            </p:txBody>
          </p:sp>
          <p:sp>
            <p:nvSpPr>
              <p:cNvPr id="188" name="Rectangle: Rounded Corners 187"/>
              <p:cNvSpPr/>
              <p:nvPr/>
            </p:nvSpPr>
            <p:spPr>
              <a:xfrm>
                <a:off x="4549869" y="3179304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0</a:t>
                </a:r>
              </a:p>
            </p:txBody>
          </p:sp>
          <p:grpSp>
            <p:nvGrpSpPr>
              <p:cNvPr id="189" name="Group 188"/>
              <p:cNvGrpSpPr/>
              <p:nvPr/>
            </p:nvGrpSpPr>
            <p:grpSpPr>
              <a:xfrm>
                <a:off x="6290950" y="3186337"/>
                <a:ext cx="365760" cy="274320"/>
                <a:chOff x="6359530" y="3186337"/>
                <a:chExt cx="365760" cy="274320"/>
              </a:xfrm>
            </p:grpSpPr>
            <p:sp>
              <p:nvSpPr>
                <p:cNvPr id="193" name="Rectangle: Rounded Corners 192"/>
                <p:cNvSpPr/>
                <p:nvPr/>
              </p:nvSpPr>
              <p:spPr>
                <a:xfrm>
                  <a:off x="6359530" y="3186337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194" name="Picture 19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724" y="3210369"/>
                  <a:ext cx="228600" cy="228600"/>
                </a:xfrm>
                <a:prstGeom prst="rect">
                  <a:avLst/>
                </a:prstGeom>
              </p:spPr>
            </p:pic>
          </p:grpSp>
          <p:grpSp>
            <p:nvGrpSpPr>
              <p:cNvPr id="190" name="Group 189"/>
              <p:cNvGrpSpPr/>
              <p:nvPr/>
            </p:nvGrpSpPr>
            <p:grpSpPr>
              <a:xfrm>
                <a:off x="5826927" y="3195129"/>
                <a:ext cx="365760" cy="274320"/>
                <a:chOff x="5785017" y="3195129"/>
                <a:chExt cx="365760" cy="274320"/>
              </a:xfrm>
            </p:grpSpPr>
            <p:sp>
              <p:nvSpPr>
                <p:cNvPr id="191" name="Rectangle: Rounded Corners 190"/>
                <p:cNvSpPr/>
                <p:nvPr/>
              </p:nvSpPr>
              <p:spPr>
                <a:xfrm>
                  <a:off x="5785017" y="3195129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192" name="Picture 19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597" y="3216779"/>
                  <a:ext cx="228600" cy="228600"/>
                </a:xfrm>
                <a:prstGeom prst="rect">
                  <a:avLst/>
                </a:prstGeom>
              </p:spPr>
            </p:pic>
          </p:grpSp>
        </p:grpSp>
        <p:sp>
          <p:nvSpPr>
            <p:cNvPr id="182" name="TextBox 181"/>
            <p:cNvSpPr txBox="1"/>
            <p:nvPr/>
          </p:nvSpPr>
          <p:spPr>
            <a:xfrm>
              <a:off x="4444669" y="2753792"/>
              <a:ext cx="73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92C0"/>
                  </a:solidFill>
                </a:rPr>
                <a:t>/  7.5</a:t>
              </a:r>
            </a:p>
          </p:txBody>
        </p:sp>
      </p:grpSp>
      <p:sp>
        <p:nvSpPr>
          <p:cNvPr id="195" name="Rectangle: Rounded Corners 194"/>
          <p:cNvSpPr/>
          <p:nvPr/>
        </p:nvSpPr>
        <p:spPr>
          <a:xfrm>
            <a:off x="3379550" y="617008"/>
            <a:ext cx="8126371" cy="1619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: Rounded Corners 133"/>
          <p:cNvSpPr/>
          <p:nvPr/>
        </p:nvSpPr>
        <p:spPr>
          <a:xfrm rot="5400000">
            <a:off x="11378354" y="4603504"/>
            <a:ext cx="5003561" cy="1440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8" name="Rectangle: Rounded Corners 257"/>
          <p:cNvSpPr/>
          <p:nvPr/>
        </p:nvSpPr>
        <p:spPr>
          <a:xfrm>
            <a:off x="3240682" y="6068352"/>
            <a:ext cx="8259378" cy="1849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9" name="Group 258"/>
          <p:cNvGrpSpPr/>
          <p:nvPr/>
        </p:nvGrpSpPr>
        <p:grpSpPr>
          <a:xfrm>
            <a:off x="1918410" y="3850813"/>
            <a:ext cx="1550407" cy="784830"/>
            <a:chOff x="2580890" y="362177"/>
            <a:chExt cx="1586884" cy="784830"/>
          </a:xfrm>
        </p:grpSpPr>
        <p:sp>
          <p:nvSpPr>
            <p:cNvPr id="260" name="TextBox 259"/>
            <p:cNvSpPr txBox="1"/>
            <p:nvPr/>
          </p:nvSpPr>
          <p:spPr>
            <a:xfrm>
              <a:off x="2580890" y="428154"/>
              <a:ext cx="89941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60DAA9"/>
                  </a:solidFill>
                  <a:latin typeface="HP Simplified" panose="020B0604020204020204" pitchFamily="34" charset="0"/>
                </a:rPr>
                <a:t>17</a:t>
              </a:r>
              <a:endParaRPr lang="en-US" sz="3200" dirty="0">
                <a:solidFill>
                  <a:srgbClr val="60DAA9"/>
                </a:solidFill>
                <a:latin typeface="HP Simplified" panose="020B0604020204020204" pitchFamily="34" charset="0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203763" y="362177"/>
              <a:ext cx="964011" cy="7848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P Simplified" panose="020B0604020204020204" pitchFamily="34" charset="0"/>
              </a:endParaRPr>
            </a:p>
            <a:p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P Simplified" panose="020B0604020204020204" pitchFamily="34" charset="0"/>
                </a:rPr>
                <a:t>Question</a:t>
              </a:r>
            </a:p>
            <a:p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P Simplified" panose="020B0604020204020204" pitchFamily="34" charset="0"/>
                </a:rPr>
                <a:t>Number</a:t>
              </a:r>
            </a:p>
            <a:p>
              <a:pPr algn="ctr"/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P Simplified" panose="020B0604020204020204" pitchFamily="34" charset="0"/>
              </a:endParaRP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1924506" y="5027341"/>
            <a:ext cx="1541263" cy="784830"/>
            <a:chOff x="2590249" y="362177"/>
            <a:chExt cx="1577525" cy="784830"/>
          </a:xfrm>
        </p:grpSpPr>
        <p:sp>
          <p:nvSpPr>
            <p:cNvPr id="263" name="TextBox 262"/>
            <p:cNvSpPr txBox="1"/>
            <p:nvPr/>
          </p:nvSpPr>
          <p:spPr>
            <a:xfrm>
              <a:off x="2590249" y="428154"/>
              <a:ext cx="89941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60DAA9"/>
                  </a:solidFill>
                  <a:latin typeface="HP Simplified" panose="020B0604020204020204" pitchFamily="34" charset="0"/>
                </a:rPr>
                <a:t>21</a:t>
              </a:r>
              <a:endParaRPr lang="en-US" sz="3200" dirty="0">
                <a:solidFill>
                  <a:srgbClr val="60DAA9"/>
                </a:solidFill>
                <a:latin typeface="HP Simplified" panose="020B0604020204020204" pitchFamily="34" charset="0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203763" y="362177"/>
              <a:ext cx="964011" cy="7848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P Simplified" panose="020B0604020204020204" pitchFamily="34" charset="0"/>
              </a:endParaRPr>
            </a:p>
            <a:p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P Simplified" panose="020B0604020204020204" pitchFamily="34" charset="0"/>
                </a:rPr>
                <a:t>Question</a:t>
              </a:r>
            </a:p>
            <a:p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P Simplified" panose="020B0604020204020204" pitchFamily="34" charset="0"/>
                </a:rPr>
                <a:t>Number</a:t>
              </a:r>
            </a:p>
            <a:p>
              <a:pPr algn="ctr"/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P Simplified" panose="020B0604020204020204" pitchFamily="34" charset="0"/>
              </a:endParaRPr>
            </a:p>
          </p:txBody>
        </p:sp>
      </p:grpSp>
      <p:sp>
        <p:nvSpPr>
          <p:cNvPr id="265" name="TextBox 264"/>
          <p:cNvSpPr txBox="1"/>
          <p:nvPr/>
        </p:nvSpPr>
        <p:spPr>
          <a:xfrm>
            <a:off x="10252232" y="6289662"/>
            <a:ext cx="1629107" cy="408623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Continue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69845" y="176045"/>
            <a:ext cx="1187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Classes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Tests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Start Test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Grade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Results</a:t>
            </a:r>
          </a:p>
        </p:txBody>
      </p:sp>
      <p:sp>
        <p:nvSpPr>
          <p:cNvPr id="266" name="Rectangle: Rounded Corners 50"/>
          <p:cNvSpPr/>
          <p:nvPr/>
        </p:nvSpPr>
        <p:spPr>
          <a:xfrm>
            <a:off x="4493082" y="2117782"/>
            <a:ext cx="746597" cy="27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92C0"/>
                </a:solidFill>
              </a:rPr>
              <a:t>5.5</a:t>
            </a:r>
            <a:endParaRPr lang="en-US" dirty="0">
              <a:solidFill>
                <a:srgbClr val="0092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9076" y="100589"/>
            <a:ext cx="10408535" cy="6656825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7" name="Group 266"/>
          <p:cNvGrpSpPr/>
          <p:nvPr/>
        </p:nvGrpSpPr>
        <p:grpSpPr>
          <a:xfrm>
            <a:off x="3114128" y="444315"/>
            <a:ext cx="1495543" cy="784830"/>
            <a:chOff x="2637044" y="362177"/>
            <a:chExt cx="1530730" cy="784830"/>
          </a:xfrm>
        </p:grpSpPr>
        <p:sp>
          <p:nvSpPr>
            <p:cNvPr id="269" name="TextBox 268"/>
            <p:cNvSpPr txBox="1"/>
            <p:nvPr/>
          </p:nvSpPr>
          <p:spPr>
            <a:xfrm>
              <a:off x="2637044" y="428154"/>
              <a:ext cx="89941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60DAA9"/>
                  </a:solidFill>
                  <a:latin typeface="HP Simplified" panose="020B0604020204020204" pitchFamily="34" charset="0"/>
                </a:rPr>
                <a:t>1</a:t>
              </a:r>
              <a:endParaRPr lang="en-US" sz="3200" dirty="0">
                <a:solidFill>
                  <a:srgbClr val="60DAA9"/>
                </a:solidFill>
                <a:latin typeface="HP Simplified" panose="020B0604020204020204" pitchFamily="34" charset="0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203763" y="362177"/>
              <a:ext cx="964011" cy="7848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P Simplified" panose="020B0604020204020204" pitchFamily="34" charset="0"/>
              </a:endParaRPr>
            </a:p>
            <a:p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P Simplified" panose="020B0604020204020204" pitchFamily="34" charset="0"/>
                </a:rPr>
                <a:t>Question</a:t>
              </a:r>
            </a:p>
            <a:p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P Simplified" panose="020B0604020204020204" pitchFamily="34" charset="0"/>
                </a:rPr>
                <a:t>Number</a:t>
              </a:r>
            </a:p>
            <a:p>
              <a:pPr algn="ctr"/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P Simplified" panose="020B0604020204020204" pitchFamily="34" charset="0"/>
              </a:endParaRP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4702314" y="316771"/>
            <a:ext cx="3486260" cy="1081453"/>
            <a:chOff x="2500337" y="1950652"/>
            <a:chExt cx="3486260" cy="1081453"/>
          </a:xfrm>
        </p:grpSpPr>
        <p:grpSp>
          <p:nvGrpSpPr>
            <p:cNvPr id="272" name="Group 271"/>
            <p:cNvGrpSpPr/>
            <p:nvPr/>
          </p:nvGrpSpPr>
          <p:grpSpPr>
            <a:xfrm>
              <a:off x="2500337" y="1950652"/>
              <a:ext cx="3486260" cy="1081453"/>
              <a:chOff x="3292609" y="2444262"/>
              <a:chExt cx="3486260" cy="1081453"/>
            </a:xfrm>
          </p:grpSpPr>
          <p:sp>
            <p:nvSpPr>
              <p:cNvPr id="274" name="Rectangle: Rounded Corners 42"/>
              <p:cNvSpPr/>
              <p:nvPr/>
            </p:nvSpPr>
            <p:spPr>
              <a:xfrm>
                <a:off x="3292609" y="2444262"/>
                <a:ext cx="3486260" cy="1081453"/>
              </a:xfrm>
              <a:prstGeom prst="roundRect">
                <a:avLst>
                  <a:gd name="adj" fmla="val 75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5" name="Rectangle: Rounded Corners 43"/>
              <p:cNvSpPr/>
              <p:nvPr/>
            </p:nvSpPr>
            <p:spPr>
              <a:xfrm>
                <a:off x="3449459" y="2543494"/>
                <a:ext cx="3184391" cy="5685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Student Answer</a:t>
                </a:r>
              </a:p>
            </p:txBody>
          </p:sp>
          <p:sp>
            <p:nvSpPr>
              <p:cNvPr id="276" name="Rectangle: Rounded Corners 47"/>
              <p:cNvSpPr/>
              <p:nvPr/>
            </p:nvSpPr>
            <p:spPr>
              <a:xfrm>
                <a:off x="3469908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277" name="Rectangle: Rounded Corners 48"/>
              <p:cNvSpPr/>
              <p:nvPr/>
            </p:nvSpPr>
            <p:spPr>
              <a:xfrm>
                <a:off x="3822557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/</a:t>
                </a:r>
                <a:endParaRPr lang="en-US" dirty="0"/>
              </a:p>
            </p:txBody>
          </p:sp>
          <p:sp>
            <p:nvSpPr>
              <p:cNvPr id="278" name="Rectangle: Rounded Corners 49"/>
              <p:cNvSpPr/>
              <p:nvPr/>
            </p:nvSpPr>
            <p:spPr>
              <a:xfrm>
                <a:off x="4175205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92C0"/>
                    </a:solidFill>
                  </a:rPr>
                  <a:t>-</a:t>
                </a:r>
              </a:p>
            </p:txBody>
          </p:sp>
          <p:sp>
            <p:nvSpPr>
              <p:cNvPr id="279" name="Rectangle: Rounded Corners 50"/>
              <p:cNvSpPr/>
              <p:nvPr/>
            </p:nvSpPr>
            <p:spPr>
              <a:xfrm>
                <a:off x="4549869" y="3179304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0</a:t>
                </a:r>
              </a:p>
            </p:txBody>
          </p:sp>
          <p:grpSp>
            <p:nvGrpSpPr>
              <p:cNvPr id="280" name="Group 279"/>
              <p:cNvGrpSpPr/>
              <p:nvPr/>
            </p:nvGrpSpPr>
            <p:grpSpPr>
              <a:xfrm>
                <a:off x="6290950" y="3186337"/>
                <a:ext cx="365760" cy="274320"/>
                <a:chOff x="6359530" y="3186337"/>
                <a:chExt cx="365760" cy="274320"/>
              </a:xfrm>
            </p:grpSpPr>
            <p:sp>
              <p:nvSpPr>
                <p:cNvPr id="284" name="Rectangle: Rounded Corners 52"/>
                <p:cNvSpPr/>
                <p:nvPr/>
              </p:nvSpPr>
              <p:spPr>
                <a:xfrm>
                  <a:off x="6359530" y="3186337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285" name="Picture 28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724" y="3210369"/>
                  <a:ext cx="228600" cy="228600"/>
                </a:xfrm>
                <a:prstGeom prst="rect">
                  <a:avLst/>
                </a:prstGeom>
              </p:spPr>
            </p:pic>
          </p:grpSp>
          <p:grpSp>
            <p:nvGrpSpPr>
              <p:cNvPr id="281" name="Group 280"/>
              <p:cNvGrpSpPr/>
              <p:nvPr/>
            </p:nvGrpSpPr>
            <p:grpSpPr>
              <a:xfrm>
                <a:off x="5826927" y="3195129"/>
                <a:ext cx="365760" cy="274320"/>
                <a:chOff x="5785017" y="3195129"/>
                <a:chExt cx="365760" cy="274320"/>
              </a:xfrm>
            </p:grpSpPr>
            <p:sp>
              <p:nvSpPr>
                <p:cNvPr id="282" name="Rectangle: Rounded Corners 51"/>
                <p:cNvSpPr/>
                <p:nvPr/>
              </p:nvSpPr>
              <p:spPr>
                <a:xfrm>
                  <a:off x="5785017" y="3195129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283" name="Picture 28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597" y="3216779"/>
                  <a:ext cx="228600" cy="228600"/>
                </a:xfrm>
                <a:prstGeom prst="rect">
                  <a:avLst/>
                </a:prstGeom>
              </p:spPr>
            </p:pic>
          </p:grpSp>
        </p:grpSp>
        <p:sp>
          <p:nvSpPr>
            <p:cNvPr id="273" name="TextBox 272"/>
            <p:cNvSpPr txBox="1"/>
            <p:nvPr/>
          </p:nvSpPr>
          <p:spPr>
            <a:xfrm>
              <a:off x="4444669" y="2753792"/>
              <a:ext cx="73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92C0"/>
                  </a:solidFill>
                </a:rPr>
                <a:t>/  7.5</a:t>
              </a:r>
            </a:p>
          </p:txBody>
        </p:sp>
      </p:grpSp>
      <p:sp>
        <p:nvSpPr>
          <p:cNvPr id="286" name="Rectangle: Rounded Corners 50"/>
          <p:cNvSpPr/>
          <p:nvPr/>
        </p:nvSpPr>
        <p:spPr>
          <a:xfrm>
            <a:off x="5966992" y="1054414"/>
            <a:ext cx="746597" cy="27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92C0"/>
                </a:solidFill>
              </a:rPr>
              <a:t>5.5</a:t>
            </a:r>
            <a:endParaRPr lang="en-US" dirty="0">
              <a:solidFill>
                <a:srgbClr val="0092C0"/>
              </a:solidFill>
            </a:endParaRPr>
          </a:p>
        </p:txBody>
      </p:sp>
      <p:grpSp>
        <p:nvGrpSpPr>
          <p:cNvPr id="287" name="Group 286"/>
          <p:cNvGrpSpPr/>
          <p:nvPr/>
        </p:nvGrpSpPr>
        <p:grpSpPr>
          <a:xfrm>
            <a:off x="2878058" y="1973736"/>
            <a:ext cx="3486260" cy="1081453"/>
            <a:chOff x="2500337" y="1950652"/>
            <a:chExt cx="3486260" cy="1081453"/>
          </a:xfrm>
        </p:grpSpPr>
        <p:grpSp>
          <p:nvGrpSpPr>
            <p:cNvPr id="288" name="Group 287"/>
            <p:cNvGrpSpPr/>
            <p:nvPr/>
          </p:nvGrpSpPr>
          <p:grpSpPr>
            <a:xfrm>
              <a:off x="2500337" y="1950652"/>
              <a:ext cx="3486260" cy="1081453"/>
              <a:chOff x="3292609" y="2444262"/>
              <a:chExt cx="3486260" cy="1081453"/>
            </a:xfrm>
          </p:grpSpPr>
          <p:sp>
            <p:nvSpPr>
              <p:cNvPr id="290" name="Rectangle: Rounded Corners 102"/>
              <p:cNvSpPr/>
              <p:nvPr/>
            </p:nvSpPr>
            <p:spPr>
              <a:xfrm>
                <a:off x="3292609" y="2444262"/>
                <a:ext cx="3486260" cy="1081453"/>
              </a:xfrm>
              <a:prstGeom prst="roundRect">
                <a:avLst>
                  <a:gd name="adj" fmla="val 75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1" name="Rectangle: Rounded Corners 103"/>
              <p:cNvSpPr/>
              <p:nvPr/>
            </p:nvSpPr>
            <p:spPr>
              <a:xfrm>
                <a:off x="3449459" y="2543494"/>
                <a:ext cx="3184391" cy="5685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Student Answer</a:t>
                </a:r>
              </a:p>
            </p:txBody>
          </p:sp>
          <p:sp>
            <p:nvSpPr>
              <p:cNvPr id="292" name="Rectangle: Rounded Corners 104"/>
              <p:cNvSpPr/>
              <p:nvPr/>
            </p:nvSpPr>
            <p:spPr>
              <a:xfrm>
                <a:off x="3469908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293" name="Rectangle: Rounded Corners 105"/>
              <p:cNvSpPr/>
              <p:nvPr/>
            </p:nvSpPr>
            <p:spPr>
              <a:xfrm>
                <a:off x="3822557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/</a:t>
                </a:r>
                <a:endParaRPr lang="en-US" dirty="0"/>
              </a:p>
            </p:txBody>
          </p:sp>
          <p:sp>
            <p:nvSpPr>
              <p:cNvPr id="294" name="Rectangle: Rounded Corners 106"/>
              <p:cNvSpPr/>
              <p:nvPr/>
            </p:nvSpPr>
            <p:spPr>
              <a:xfrm>
                <a:off x="4175205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92C0"/>
                    </a:solidFill>
                  </a:rPr>
                  <a:t>-</a:t>
                </a:r>
              </a:p>
            </p:txBody>
          </p:sp>
          <p:sp>
            <p:nvSpPr>
              <p:cNvPr id="295" name="Rectangle: Rounded Corners 107"/>
              <p:cNvSpPr/>
              <p:nvPr/>
            </p:nvSpPr>
            <p:spPr>
              <a:xfrm>
                <a:off x="4549869" y="3179304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0</a:t>
                </a:r>
              </a:p>
            </p:txBody>
          </p:sp>
          <p:grpSp>
            <p:nvGrpSpPr>
              <p:cNvPr id="296" name="Group 295"/>
              <p:cNvGrpSpPr/>
              <p:nvPr/>
            </p:nvGrpSpPr>
            <p:grpSpPr>
              <a:xfrm>
                <a:off x="6290950" y="3186337"/>
                <a:ext cx="365760" cy="274320"/>
                <a:chOff x="6359530" y="3186337"/>
                <a:chExt cx="365760" cy="274320"/>
              </a:xfrm>
            </p:grpSpPr>
            <p:sp>
              <p:nvSpPr>
                <p:cNvPr id="300" name="Rectangle: Rounded Corners 112"/>
                <p:cNvSpPr/>
                <p:nvPr/>
              </p:nvSpPr>
              <p:spPr>
                <a:xfrm>
                  <a:off x="6359530" y="3186337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301" name="Picture 30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724" y="3210369"/>
                  <a:ext cx="228600" cy="228600"/>
                </a:xfrm>
                <a:prstGeom prst="rect">
                  <a:avLst/>
                </a:prstGeom>
              </p:spPr>
            </p:pic>
          </p:grpSp>
          <p:grpSp>
            <p:nvGrpSpPr>
              <p:cNvPr id="297" name="Group 296"/>
              <p:cNvGrpSpPr/>
              <p:nvPr/>
            </p:nvGrpSpPr>
            <p:grpSpPr>
              <a:xfrm>
                <a:off x="5826927" y="3195129"/>
                <a:ext cx="365760" cy="274320"/>
                <a:chOff x="5785017" y="3195129"/>
                <a:chExt cx="365760" cy="274320"/>
              </a:xfrm>
            </p:grpSpPr>
            <p:sp>
              <p:nvSpPr>
                <p:cNvPr id="298" name="Rectangle: Rounded Corners 110"/>
                <p:cNvSpPr/>
                <p:nvPr/>
              </p:nvSpPr>
              <p:spPr>
                <a:xfrm>
                  <a:off x="5785017" y="3195129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299" name="Picture 29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597" y="3216779"/>
                  <a:ext cx="228600" cy="228600"/>
                </a:xfrm>
                <a:prstGeom prst="rect">
                  <a:avLst/>
                </a:prstGeom>
              </p:spPr>
            </p:pic>
          </p:grpSp>
        </p:grpSp>
        <p:sp>
          <p:nvSpPr>
            <p:cNvPr id="289" name="TextBox 288"/>
            <p:cNvSpPr txBox="1"/>
            <p:nvPr/>
          </p:nvSpPr>
          <p:spPr>
            <a:xfrm>
              <a:off x="4444669" y="2753792"/>
              <a:ext cx="73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92C0"/>
                  </a:solidFill>
                </a:rPr>
                <a:t>/  7.5</a:t>
              </a:r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2883193" y="3271396"/>
            <a:ext cx="3486260" cy="1081453"/>
            <a:chOff x="2500337" y="1950652"/>
            <a:chExt cx="3486260" cy="1081453"/>
          </a:xfrm>
        </p:grpSpPr>
        <p:grpSp>
          <p:nvGrpSpPr>
            <p:cNvPr id="303" name="Group 302"/>
            <p:cNvGrpSpPr/>
            <p:nvPr/>
          </p:nvGrpSpPr>
          <p:grpSpPr>
            <a:xfrm>
              <a:off x="2500337" y="1950652"/>
              <a:ext cx="3486260" cy="1081453"/>
              <a:chOff x="3292609" y="2444262"/>
              <a:chExt cx="3486260" cy="1081453"/>
            </a:xfrm>
          </p:grpSpPr>
          <p:sp>
            <p:nvSpPr>
              <p:cNvPr id="305" name="Rectangle: Rounded Corners 102"/>
              <p:cNvSpPr/>
              <p:nvPr/>
            </p:nvSpPr>
            <p:spPr>
              <a:xfrm>
                <a:off x="3292609" y="2444262"/>
                <a:ext cx="3486260" cy="1081453"/>
              </a:xfrm>
              <a:prstGeom prst="roundRect">
                <a:avLst>
                  <a:gd name="adj" fmla="val 75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6" name="Rectangle: Rounded Corners 103"/>
              <p:cNvSpPr/>
              <p:nvPr/>
            </p:nvSpPr>
            <p:spPr>
              <a:xfrm>
                <a:off x="3449459" y="2543494"/>
                <a:ext cx="3184391" cy="5685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Student Answer</a:t>
                </a:r>
              </a:p>
            </p:txBody>
          </p:sp>
          <p:sp>
            <p:nvSpPr>
              <p:cNvPr id="307" name="Rectangle: Rounded Corners 104"/>
              <p:cNvSpPr/>
              <p:nvPr/>
            </p:nvSpPr>
            <p:spPr>
              <a:xfrm>
                <a:off x="3469908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308" name="Rectangle: Rounded Corners 105"/>
              <p:cNvSpPr/>
              <p:nvPr/>
            </p:nvSpPr>
            <p:spPr>
              <a:xfrm>
                <a:off x="3822557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/</a:t>
                </a:r>
                <a:endParaRPr lang="en-US" dirty="0"/>
              </a:p>
            </p:txBody>
          </p:sp>
          <p:sp>
            <p:nvSpPr>
              <p:cNvPr id="309" name="Rectangle: Rounded Corners 106"/>
              <p:cNvSpPr/>
              <p:nvPr/>
            </p:nvSpPr>
            <p:spPr>
              <a:xfrm>
                <a:off x="4175205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92C0"/>
                    </a:solidFill>
                  </a:rPr>
                  <a:t>-</a:t>
                </a:r>
              </a:p>
            </p:txBody>
          </p:sp>
          <p:sp>
            <p:nvSpPr>
              <p:cNvPr id="310" name="Rectangle: Rounded Corners 107"/>
              <p:cNvSpPr/>
              <p:nvPr/>
            </p:nvSpPr>
            <p:spPr>
              <a:xfrm>
                <a:off x="4549869" y="3179304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0</a:t>
                </a:r>
              </a:p>
            </p:txBody>
          </p:sp>
          <p:grpSp>
            <p:nvGrpSpPr>
              <p:cNvPr id="311" name="Group 310"/>
              <p:cNvGrpSpPr/>
              <p:nvPr/>
            </p:nvGrpSpPr>
            <p:grpSpPr>
              <a:xfrm>
                <a:off x="6290950" y="3186337"/>
                <a:ext cx="365760" cy="274320"/>
                <a:chOff x="6359530" y="3186337"/>
                <a:chExt cx="365760" cy="274320"/>
              </a:xfrm>
            </p:grpSpPr>
            <p:sp>
              <p:nvSpPr>
                <p:cNvPr id="315" name="Rectangle: Rounded Corners 112"/>
                <p:cNvSpPr/>
                <p:nvPr/>
              </p:nvSpPr>
              <p:spPr>
                <a:xfrm>
                  <a:off x="6359530" y="3186337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316" name="Picture 31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724" y="3210369"/>
                  <a:ext cx="228600" cy="228600"/>
                </a:xfrm>
                <a:prstGeom prst="rect">
                  <a:avLst/>
                </a:prstGeom>
              </p:spPr>
            </p:pic>
          </p:grpSp>
          <p:grpSp>
            <p:nvGrpSpPr>
              <p:cNvPr id="312" name="Group 311"/>
              <p:cNvGrpSpPr/>
              <p:nvPr/>
            </p:nvGrpSpPr>
            <p:grpSpPr>
              <a:xfrm>
                <a:off x="5826927" y="3195129"/>
                <a:ext cx="365760" cy="274320"/>
                <a:chOff x="5785017" y="3195129"/>
                <a:chExt cx="365760" cy="274320"/>
              </a:xfrm>
            </p:grpSpPr>
            <p:sp>
              <p:nvSpPr>
                <p:cNvPr id="313" name="Rectangle: Rounded Corners 110"/>
                <p:cNvSpPr/>
                <p:nvPr/>
              </p:nvSpPr>
              <p:spPr>
                <a:xfrm>
                  <a:off x="5785017" y="3195129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314" name="Picture 31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597" y="3216779"/>
                  <a:ext cx="228600" cy="228600"/>
                </a:xfrm>
                <a:prstGeom prst="rect">
                  <a:avLst/>
                </a:prstGeom>
              </p:spPr>
            </p:pic>
          </p:grpSp>
        </p:grpSp>
        <p:sp>
          <p:nvSpPr>
            <p:cNvPr id="304" name="TextBox 303"/>
            <p:cNvSpPr txBox="1"/>
            <p:nvPr/>
          </p:nvSpPr>
          <p:spPr>
            <a:xfrm>
              <a:off x="4444669" y="2753792"/>
              <a:ext cx="73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92C0"/>
                  </a:solidFill>
                </a:rPr>
                <a:t>/  7.5</a:t>
              </a:r>
            </a:p>
          </p:txBody>
        </p:sp>
      </p:grpSp>
      <p:grpSp>
        <p:nvGrpSpPr>
          <p:cNvPr id="317" name="Group 316"/>
          <p:cNvGrpSpPr/>
          <p:nvPr/>
        </p:nvGrpSpPr>
        <p:grpSpPr>
          <a:xfrm>
            <a:off x="2878574" y="4588360"/>
            <a:ext cx="3486260" cy="1081453"/>
            <a:chOff x="2500337" y="1950652"/>
            <a:chExt cx="3486260" cy="1081453"/>
          </a:xfrm>
        </p:grpSpPr>
        <p:grpSp>
          <p:nvGrpSpPr>
            <p:cNvPr id="318" name="Group 317"/>
            <p:cNvGrpSpPr/>
            <p:nvPr/>
          </p:nvGrpSpPr>
          <p:grpSpPr>
            <a:xfrm>
              <a:off x="2500337" y="1950652"/>
              <a:ext cx="3486260" cy="1081453"/>
              <a:chOff x="3292609" y="2444262"/>
              <a:chExt cx="3486260" cy="1081453"/>
            </a:xfrm>
          </p:grpSpPr>
          <p:sp>
            <p:nvSpPr>
              <p:cNvPr id="320" name="Rectangle: Rounded Corners 102"/>
              <p:cNvSpPr/>
              <p:nvPr/>
            </p:nvSpPr>
            <p:spPr>
              <a:xfrm>
                <a:off x="3292609" y="2444262"/>
                <a:ext cx="3486260" cy="1081453"/>
              </a:xfrm>
              <a:prstGeom prst="roundRect">
                <a:avLst>
                  <a:gd name="adj" fmla="val 75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1" name="Rectangle: Rounded Corners 103"/>
              <p:cNvSpPr/>
              <p:nvPr/>
            </p:nvSpPr>
            <p:spPr>
              <a:xfrm>
                <a:off x="3449459" y="2543494"/>
                <a:ext cx="3184391" cy="5685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Student Answer</a:t>
                </a:r>
              </a:p>
            </p:txBody>
          </p:sp>
          <p:sp>
            <p:nvSpPr>
              <p:cNvPr id="322" name="Rectangle: Rounded Corners 104"/>
              <p:cNvSpPr/>
              <p:nvPr/>
            </p:nvSpPr>
            <p:spPr>
              <a:xfrm>
                <a:off x="3469908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323" name="Rectangle: Rounded Corners 105"/>
              <p:cNvSpPr/>
              <p:nvPr/>
            </p:nvSpPr>
            <p:spPr>
              <a:xfrm>
                <a:off x="3822557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/</a:t>
                </a:r>
                <a:endParaRPr lang="en-US" dirty="0"/>
              </a:p>
            </p:txBody>
          </p:sp>
          <p:sp>
            <p:nvSpPr>
              <p:cNvPr id="324" name="Rectangle: Rounded Corners 106"/>
              <p:cNvSpPr/>
              <p:nvPr/>
            </p:nvSpPr>
            <p:spPr>
              <a:xfrm>
                <a:off x="4175205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92C0"/>
                    </a:solidFill>
                  </a:rPr>
                  <a:t>-</a:t>
                </a:r>
              </a:p>
            </p:txBody>
          </p:sp>
          <p:sp>
            <p:nvSpPr>
              <p:cNvPr id="325" name="Rectangle: Rounded Corners 107"/>
              <p:cNvSpPr/>
              <p:nvPr/>
            </p:nvSpPr>
            <p:spPr>
              <a:xfrm>
                <a:off x="4549869" y="3179304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0</a:t>
                </a:r>
              </a:p>
            </p:txBody>
          </p:sp>
          <p:grpSp>
            <p:nvGrpSpPr>
              <p:cNvPr id="326" name="Group 325"/>
              <p:cNvGrpSpPr/>
              <p:nvPr/>
            </p:nvGrpSpPr>
            <p:grpSpPr>
              <a:xfrm>
                <a:off x="6290950" y="3186337"/>
                <a:ext cx="365760" cy="274320"/>
                <a:chOff x="6359530" y="3186337"/>
                <a:chExt cx="365760" cy="274320"/>
              </a:xfrm>
            </p:grpSpPr>
            <p:sp>
              <p:nvSpPr>
                <p:cNvPr id="330" name="Rectangle: Rounded Corners 112"/>
                <p:cNvSpPr/>
                <p:nvPr/>
              </p:nvSpPr>
              <p:spPr>
                <a:xfrm>
                  <a:off x="6359530" y="3186337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331" name="Picture 33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724" y="3210369"/>
                  <a:ext cx="228600" cy="228600"/>
                </a:xfrm>
                <a:prstGeom prst="rect">
                  <a:avLst/>
                </a:prstGeom>
              </p:spPr>
            </p:pic>
          </p:grpSp>
          <p:grpSp>
            <p:nvGrpSpPr>
              <p:cNvPr id="327" name="Group 326"/>
              <p:cNvGrpSpPr/>
              <p:nvPr/>
            </p:nvGrpSpPr>
            <p:grpSpPr>
              <a:xfrm>
                <a:off x="5826927" y="3195129"/>
                <a:ext cx="365760" cy="274320"/>
                <a:chOff x="5785017" y="3195129"/>
                <a:chExt cx="365760" cy="274320"/>
              </a:xfrm>
            </p:grpSpPr>
            <p:sp>
              <p:nvSpPr>
                <p:cNvPr id="328" name="Rectangle: Rounded Corners 110"/>
                <p:cNvSpPr/>
                <p:nvPr/>
              </p:nvSpPr>
              <p:spPr>
                <a:xfrm>
                  <a:off x="5785017" y="3195129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329" name="Picture 3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597" y="3216779"/>
                  <a:ext cx="228600" cy="228600"/>
                </a:xfrm>
                <a:prstGeom prst="rect">
                  <a:avLst/>
                </a:prstGeom>
              </p:spPr>
            </p:pic>
          </p:grpSp>
        </p:grpSp>
        <p:sp>
          <p:nvSpPr>
            <p:cNvPr id="319" name="TextBox 318"/>
            <p:cNvSpPr txBox="1"/>
            <p:nvPr/>
          </p:nvSpPr>
          <p:spPr>
            <a:xfrm>
              <a:off x="4444669" y="2753792"/>
              <a:ext cx="73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92C0"/>
                  </a:solidFill>
                </a:rPr>
                <a:t>/  7.5</a:t>
              </a:r>
            </a:p>
          </p:txBody>
        </p:sp>
      </p:grpSp>
      <p:grpSp>
        <p:nvGrpSpPr>
          <p:cNvPr id="332" name="Group 331"/>
          <p:cNvGrpSpPr/>
          <p:nvPr/>
        </p:nvGrpSpPr>
        <p:grpSpPr>
          <a:xfrm>
            <a:off x="6596855" y="1995528"/>
            <a:ext cx="3486260" cy="1081453"/>
            <a:chOff x="2500337" y="1950652"/>
            <a:chExt cx="3486260" cy="1081453"/>
          </a:xfrm>
        </p:grpSpPr>
        <p:grpSp>
          <p:nvGrpSpPr>
            <p:cNvPr id="333" name="Group 332"/>
            <p:cNvGrpSpPr/>
            <p:nvPr/>
          </p:nvGrpSpPr>
          <p:grpSpPr>
            <a:xfrm>
              <a:off x="2500337" y="1950652"/>
              <a:ext cx="3486260" cy="1081453"/>
              <a:chOff x="3292609" y="2444262"/>
              <a:chExt cx="3486260" cy="1081453"/>
            </a:xfrm>
          </p:grpSpPr>
          <p:sp>
            <p:nvSpPr>
              <p:cNvPr id="335" name="Rectangle: Rounded Corners 102"/>
              <p:cNvSpPr/>
              <p:nvPr/>
            </p:nvSpPr>
            <p:spPr>
              <a:xfrm>
                <a:off x="3292609" y="2444262"/>
                <a:ext cx="3486260" cy="1081453"/>
              </a:xfrm>
              <a:prstGeom prst="roundRect">
                <a:avLst>
                  <a:gd name="adj" fmla="val 75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6" name="Rectangle: Rounded Corners 103"/>
              <p:cNvSpPr/>
              <p:nvPr/>
            </p:nvSpPr>
            <p:spPr>
              <a:xfrm>
                <a:off x="3449459" y="2543494"/>
                <a:ext cx="3184391" cy="5685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Student Answer</a:t>
                </a:r>
              </a:p>
            </p:txBody>
          </p:sp>
          <p:sp>
            <p:nvSpPr>
              <p:cNvPr id="337" name="Rectangle: Rounded Corners 104"/>
              <p:cNvSpPr/>
              <p:nvPr/>
            </p:nvSpPr>
            <p:spPr>
              <a:xfrm>
                <a:off x="3469908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338" name="Rectangle: Rounded Corners 105"/>
              <p:cNvSpPr/>
              <p:nvPr/>
            </p:nvSpPr>
            <p:spPr>
              <a:xfrm>
                <a:off x="3822557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/</a:t>
                </a:r>
                <a:endParaRPr lang="en-US" dirty="0"/>
              </a:p>
            </p:txBody>
          </p:sp>
          <p:sp>
            <p:nvSpPr>
              <p:cNvPr id="339" name="Rectangle: Rounded Corners 106"/>
              <p:cNvSpPr/>
              <p:nvPr/>
            </p:nvSpPr>
            <p:spPr>
              <a:xfrm>
                <a:off x="4175205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92C0"/>
                    </a:solidFill>
                  </a:rPr>
                  <a:t>-</a:t>
                </a:r>
              </a:p>
            </p:txBody>
          </p:sp>
          <p:sp>
            <p:nvSpPr>
              <p:cNvPr id="340" name="Rectangle: Rounded Corners 107"/>
              <p:cNvSpPr/>
              <p:nvPr/>
            </p:nvSpPr>
            <p:spPr>
              <a:xfrm>
                <a:off x="4549869" y="3179304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0</a:t>
                </a:r>
              </a:p>
            </p:txBody>
          </p:sp>
          <p:grpSp>
            <p:nvGrpSpPr>
              <p:cNvPr id="341" name="Group 340"/>
              <p:cNvGrpSpPr/>
              <p:nvPr/>
            </p:nvGrpSpPr>
            <p:grpSpPr>
              <a:xfrm>
                <a:off x="6290950" y="3186337"/>
                <a:ext cx="365760" cy="274320"/>
                <a:chOff x="6359530" y="3186337"/>
                <a:chExt cx="365760" cy="274320"/>
              </a:xfrm>
            </p:grpSpPr>
            <p:sp>
              <p:nvSpPr>
                <p:cNvPr id="345" name="Rectangle: Rounded Corners 112"/>
                <p:cNvSpPr/>
                <p:nvPr/>
              </p:nvSpPr>
              <p:spPr>
                <a:xfrm>
                  <a:off x="6359530" y="3186337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346" name="Picture 34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724" y="3210369"/>
                  <a:ext cx="228600" cy="228600"/>
                </a:xfrm>
                <a:prstGeom prst="rect">
                  <a:avLst/>
                </a:prstGeom>
              </p:spPr>
            </p:pic>
          </p:grpSp>
          <p:grpSp>
            <p:nvGrpSpPr>
              <p:cNvPr id="342" name="Group 341"/>
              <p:cNvGrpSpPr/>
              <p:nvPr/>
            </p:nvGrpSpPr>
            <p:grpSpPr>
              <a:xfrm>
                <a:off x="5826927" y="3195129"/>
                <a:ext cx="365760" cy="274320"/>
                <a:chOff x="5785017" y="3195129"/>
                <a:chExt cx="365760" cy="274320"/>
              </a:xfrm>
            </p:grpSpPr>
            <p:sp>
              <p:nvSpPr>
                <p:cNvPr id="343" name="Rectangle: Rounded Corners 110"/>
                <p:cNvSpPr/>
                <p:nvPr/>
              </p:nvSpPr>
              <p:spPr>
                <a:xfrm>
                  <a:off x="5785017" y="3195129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344" name="Picture 34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597" y="3216779"/>
                  <a:ext cx="228600" cy="228600"/>
                </a:xfrm>
                <a:prstGeom prst="rect">
                  <a:avLst/>
                </a:prstGeom>
              </p:spPr>
            </p:pic>
          </p:grpSp>
        </p:grpSp>
        <p:sp>
          <p:nvSpPr>
            <p:cNvPr id="334" name="TextBox 333"/>
            <p:cNvSpPr txBox="1"/>
            <p:nvPr/>
          </p:nvSpPr>
          <p:spPr>
            <a:xfrm>
              <a:off x="4444669" y="2753792"/>
              <a:ext cx="73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92C0"/>
                  </a:solidFill>
                </a:rPr>
                <a:t>/  7.5</a:t>
              </a:r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6600693" y="3274818"/>
            <a:ext cx="3486260" cy="1081453"/>
            <a:chOff x="2500337" y="1950652"/>
            <a:chExt cx="3486260" cy="1081453"/>
          </a:xfrm>
        </p:grpSpPr>
        <p:grpSp>
          <p:nvGrpSpPr>
            <p:cNvPr id="348" name="Group 347"/>
            <p:cNvGrpSpPr/>
            <p:nvPr/>
          </p:nvGrpSpPr>
          <p:grpSpPr>
            <a:xfrm>
              <a:off x="2500337" y="1950652"/>
              <a:ext cx="3486260" cy="1081453"/>
              <a:chOff x="3292609" y="2444262"/>
              <a:chExt cx="3486260" cy="1081453"/>
            </a:xfrm>
          </p:grpSpPr>
          <p:sp>
            <p:nvSpPr>
              <p:cNvPr id="350" name="Rectangle: Rounded Corners 102"/>
              <p:cNvSpPr/>
              <p:nvPr/>
            </p:nvSpPr>
            <p:spPr>
              <a:xfrm>
                <a:off x="3292609" y="2444262"/>
                <a:ext cx="3486260" cy="1081453"/>
              </a:xfrm>
              <a:prstGeom prst="roundRect">
                <a:avLst>
                  <a:gd name="adj" fmla="val 75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1" name="Rectangle: Rounded Corners 103"/>
              <p:cNvSpPr/>
              <p:nvPr/>
            </p:nvSpPr>
            <p:spPr>
              <a:xfrm>
                <a:off x="3449459" y="2543494"/>
                <a:ext cx="3184391" cy="5685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Student Answer</a:t>
                </a:r>
              </a:p>
            </p:txBody>
          </p:sp>
          <p:sp>
            <p:nvSpPr>
              <p:cNvPr id="352" name="Rectangle: Rounded Corners 104"/>
              <p:cNvSpPr/>
              <p:nvPr/>
            </p:nvSpPr>
            <p:spPr>
              <a:xfrm>
                <a:off x="3469908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353" name="Rectangle: Rounded Corners 105"/>
              <p:cNvSpPr/>
              <p:nvPr/>
            </p:nvSpPr>
            <p:spPr>
              <a:xfrm>
                <a:off x="3822557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/</a:t>
                </a:r>
                <a:endParaRPr lang="en-US" dirty="0"/>
              </a:p>
            </p:txBody>
          </p:sp>
          <p:sp>
            <p:nvSpPr>
              <p:cNvPr id="354" name="Rectangle: Rounded Corners 106"/>
              <p:cNvSpPr/>
              <p:nvPr/>
            </p:nvSpPr>
            <p:spPr>
              <a:xfrm>
                <a:off x="4175205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92C0"/>
                    </a:solidFill>
                  </a:rPr>
                  <a:t>-</a:t>
                </a:r>
              </a:p>
            </p:txBody>
          </p:sp>
          <p:sp>
            <p:nvSpPr>
              <p:cNvPr id="355" name="Rectangle: Rounded Corners 107"/>
              <p:cNvSpPr/>
              <p:nvPr/>
            </p:nvSpPr>
            <p:spPr>
              <a:xfrm>
                <a:off x="4549869" y="3179304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0</a:t>
                </a:r>
              </a:p>
            </p:txBody>
          </p:sp>
          <p:grpSp>
            <p:nvGrpSpPr>
              <p:cNvPr id="356" name="Group 355"/>
              <p:cNvGrpSpPr/>
              <p:nvPr/>
            </p:nvGrpSpPr>
            <p:grpSpPr>
              <a:xfrm>
                <a:off x="6290950" y="3186337"/>
                <a:ext cx="365760" cy="274320"/>
                <a:chOff x="6359530" y="3186337"/>
                <a:chExt cx="365760" cy="274320"/>
              </a:xfrm>
            </p:grpSpPr>
            <p:sp>
              <p:nvSpPr>
                <p:cNvPr id="360" name="Rectangle: Rounded Corners 112"/>
                <p:cNvSpPr/>
                <p:nvPr/>
              </p:nvSpPr>
              <p:spPr>
                <a:xfrm>
                  <a:off x="6359530" y="3186337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361" name="Picture 36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724" y="3210369"/>
                  <a:ext cx="228600" cy="228600"/>
                </a:xfrm>
                <a:prstGeom prst="rect">
                  <a:avLst/>
                </a:prstGeom>
              </p:spPr>
            </p:pic>
          </p:grpSp>
          <p:grpSp>
            <p:nvGrpSpPr>
              <p:cNvPr id="357" name="Group 356"/>
              <p:cNvGrpSpPr/>
              <p:nvPr/>
            </p:nvGrpSpPr>
            <p:grpSpPr>
              <a:xfrm>
                <a:off x="5826927" y="3195129"/>
                <a:ext cx="365760" cy="274320"/>
                <a:chOff x="5785017" y="3195129"/>
                <a:chExt cx="365760" cy="274320"/>
              </a:xfrm>
            </p:grpSpPr>
            <p:sp>
              <p:nvSpPr>
                <p:cNvPr id="358" name="Rectangle: Rounded Corners 110"/>
                <p:cNvSpPr/>
                <p:nvPr/>
              </p:nvSpPr>
              <p:spPr>
                <a:xfrm>
                  <a:off x="5785017" y="3195129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359" name="Picture 35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597" y="3216779"/>
                  <a:ext cx="228600" cy="228600"/>
                </a:xfrm>
                <a:prstGeom prst="rect">
                  <a:avLst/>
                </a:prstGeom>
              </p:spPr>
            </p:pic>
          </p:grpSp>
        </p:grpSp>
        <p:sp>
          <p:nvSpPr>
            <p:cNvPr id="349" name="TextBox 348"/>
            <p:cNvSpPr txBox="1"/>
            <p:nvPr/>
          </p:nvSpPr>
          <p:spPr>
            <a:xfrm>
              <a:off x="4444669" y="2753792"/>
              <a:ext cx="73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92C0"/>
                  </a:solidFill>
                </a:rPr>
                <a:t>/  7.5</a:t>
              </a:r>
            </a:p>
          </p:txBody>
        </p:sp>
      </p:grpSp>
      <p:grpSp>
        <p:nvGrpSpPr>
          <p:cNvPr id="362" name="Group 361"/>
          <p:cNvGrpSpPr/>
          <p:nvPr/>
        </p:nvGrpSpPr>
        <p:grpSpPr>
          <a:xfrm>
            <a:off x="6596074" y="4591782"/>
            <a:ext cx="3486260" cy="1081453"/>
            <a:chOff x="2500337" y="1950652"/>
            <a:chExt cx="3486260" cy="1081453"/>
          </a:xfrm>
        </p:grpSpPr>
        <p:grpSp>
          <p:nvGrpSpPr>
            <p:cNvPr id="363" name="Group 362"/>
            <p:cNvGrpSpPr/>
            <p:nvPr/>
          </p:nvGrpSpPr>
          <p:grpSpPr>
            <a:xfrm>
              <a:off x="2500337" y="1950652"/>
              <a:ext cx="3486260" cy="1081453"/>
              <a:chOff x="3292609" y="2444262"/>
              <a:chExt cx="3486260" cy="1081453"/>
            </a:xfrm>
          </p:grpSpPr>
          <p:sp>
            <p:nvSpPr>
              <p:cNvPr id="365" name="Rectangle: Rounded Corners 102"/>
              <p:cNvSpPr/>
              <p:nvPr/>
            </p:nvSpPr>
            <p:spPr>
              <a:xfrm>
                <a:off x="3292609" y="2444262"/>
                <a:ext cx="3486260" cy="1081453"/>
              </a:xfrm>
              <a:prstGeom prst="roundRect">
                <a:avLst>
                  <a:gd name="adj" fmla="val 75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6" name="Rectangle: Rounded Corners 103"/>
              <p:cNvSpPr/>
              <p:nvPr/>
            </p:nvSpPr>
            <p:spPr>
              <a:xfrm>
                <a:off x="3449459" y="2543494"/>
                <a:ext cx="3184391" cy="5685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Student Answer</a:t>
                </a:r>
              </a:p>
            </p:txBody>
          </p:sp>
          <p:sp>
            <p:nvSpPr>
              <p:cNvPr id="367" name="Rectangle: Rounded Corners 104"/>
              <p:cNvSpPr/>
              <p:nvPr/>
            </p:nvSpPr>
            <p:spPr>
              <a:xfrm>
                <a:off x="3469908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+</a:t>
                </a:r>
                <a:endParaRPr lang="en-US" dirty="0"/>
              </a:p>
            </p:txBody>
          </p:sp>
          <p:sp>
            <p:nvSpPr>
              <p:cNvPr id="368" name="Rectangle: Rounded Corners 105"/>
              <p:cNvSpPr/>
              <p:nvPr/>
            </p:nvSpPr>
            <p:spPr>
              <a:xfrm>
                <a:off x="3822557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/</a:t>
                </a:r>
                <a:endParaRPr lang="en-US" dirty="0"/>
              </a:p>
            </p:txBody>
          </p:sp>
          <p:sp>
            <p:nvSpPr>
              <p:cNvPr id="369" name="Rectangle: Rounded Corners 106"/>
              <p:cNvSpPr/>
              <p:nvPr/>
            </p:nvSpPr>
            <p:spPr>
              <a:xfrm>
                <a:off x="4175205" y="3179304"/>
                <a:ext cx="274320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92C0"/>
                    </a:solidFill>
                  </a:rPr>
                  <a:t>-</a:t>
                </a:r>
              </a:p>
            </p:txBody>
          </p:sp>
          <p:sp>
            <p:nvSpPr>
              <p:cNvPr id="370" name="Rectangle: Rounded Corners 107"/>
              <p:cNvSpPr/>
              <p:nvPr/>
            </p:nvSpPr>
            <p:spPr>
              <a:xfrm>
                <a:off x="4549869" y="3179304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92C0"/>
                    </a:solidFill>
                  </a:rPr>
                  <a:t>0</a:t>
                </a:r>
              </a:p>
            </p:txBody>
          </p:sp>
          <p:grpSp>
            <p:nvGrpSpPr>
              <p:cNvPr id="371" name="Group 370"/>
              <p:cNvGrpSpPr/>
              <p:nvPr/>
            </p:nvGrpSpPr>
            <p:grpSpPr>
              <a:xfrm>
                <a:off x="6290950" y="3186337"/>
                <a:ext cx="365760" cy="274320"/>
                <a:chOff x="6359530" y="3186337"/>
                <a:chExt cx="365760" cy="274320"/>
              </a:xfrm>
            </p:grpSpPr>
            <p:sp>
              <p:nvSpPr>
                <p:cNvPr id="375" name="Rectangle: Rounded Corners 112"/>
                <p:cNvSpPr/>
                <p:nvPr/>
              </p:nvSpPr>
              <p:spPr>
                <a:xfrm>
                  <a:off x="6359530" y="3186337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376" name="Picture 37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724" y="3210369"/>
                  <a:ext cx="228600" cy="228600"/>
                </a:xfrm>
                <a:prstGeom prst="rect">
                  <a:avLst/>
                </a:prstGeom>
              </p:spPr>
            </p:pic>
          </p:grpSp>
          <p:grpSp>
            <p:nvGrpSpPr>
              <p:cNvPr id="372" name="Group 371"/>
              <p:cNvGrpSpPr/>
              <p:nvPr/>
            </p:nvGrpSpPr>
            <p:grpSpPr>
              <a:xfrm>
                <a:off x="5826927" y="3195129"/>
                <a:ext cx="365760" cy="274320"/>
                <a:chOff x="5785017" y="3195129"/>
                <a:chExt cx="365760" cy="274320"/>
              </a:xfrm>
            </p:grpSpPr>
            <p:sp>
              <p:nvSpPr>
                <p:cNvPr id="373" name="Rectangle: Rounded Corners 110"/>
                <p:cNvSpPr/>
                <p:nvPr/>
              </p:nvSpPr>
              <p:spPr>
                <a:xfrm>
                  <a:off x="5785017" y="3195129"/>
                  <a:ext cx="365760" cy="27432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pic>
              <p:nvPicPr>
                <p:cNvPr id="374" name="Picture 37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597" y="3216779"/>
                  <a:ext cx="228600" cy="228600"/>
                </a:xfrm>
                <a:prstGeom prst="rect">
                  <a:avLst/>
                </a:prstGeom>
              </p:spPr>
            </p:pic>
          </p:grpSp>
        </p:grpSp>
        <p:sp>
          <p:nvSpPr>
            <p:cNvPr id="364" name="TextBox 363"/>
            <p:cNvSpPr txBox="1"/>
            <p:nvPr/>
          </p:nvSpPr>
          <p:spPr>
            <a:xfrm>
              <a:off x="4444669" y="2753792"/>
              <a:ext cx="735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92C0"/>
                  </a:solidFill>
                </a:rPr>
                <a:t>/  7.5</a:t>
              </a:r>
            </a:p>
          </p:txBody>
        </p:sp>
      </p:grpSp>
      <p:sp>
        <p:nvSpPr>
          <p:cNvPr id="377" name="Rectangle: Rounded Corners 50"/>
          <p:cNvSpPr/>
          <p:nvPr/>
        </p:nvSpPr>
        <p:spPr>
          <a:xfrm>
            <a:off x="4142614" y="2730171"/>
            <a:ext cx="746597" cy="27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92C0"/>
                </a:solidFill>
              </a:rPr>
              <a:t>5.5</a:t>
            </a:r>
            <a:endParaRPr lang="en-US" dirty="0">
              <a:solidFill>
                <a:srgbClr val="0092C0"/>
              </a:solidFill>
            </a:endParaRPr>
          </a:p>
        </p:txBody>
      </p:sp>
      <p:sp>
        <p:nvSpPr>
          <p:cNvPr id="378" name="Rectangle: Rounded Corners 50"/>
          <p:cNvSpPr/>
          <p:nvPr/>
        </p:nvSpPr>
        <p:spPr>
          <a:xfrm>
            <a:off x="4155955" y="4009039"/>
            <a:ext cx="746597" cy="27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92C0"/>
                </a:solidFill>
              </a:rPr>
              <a:t>5.5</a:t>
            </a:r>
            <a:endParaRPr lang="en-US" dirty="0">
              <a:solidFill>
                <a:srgbClr val="0092C0"/>
              </a:solidFill>
            </a:endParaRPr>
          </a:p>
        </p:txBody>
      </p:sp>
      <p:sp>
        <p:nvSpPr>
          <p:cNvPr id="379" name="Rectangle: Rounded Corners 50"/>
          <p:cNvSpPr/>
          <p:nvPr/>
        </p:nvSpPr>
        <p:spPr>
          <a:xfrm>
            <a:off x="7852661" y="2744889"/>
            <a:ext cx="746597" cy="27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92C0"/>
                </a:solidFill>
              </a:rPr>
              <a:t>5.5</a:t>
            </a:r>
            <a:endParaRPr lang="en-US" dirty="0">
              <a:solidFill>
                <a:srgbClr val="0092C0"/>
              </a:solidFill>
            </a:endParaRPr>
          </a:p>
        </p:txBody>
      </p:sp>
      <p:sp>
        <p:nvSpPr>
          <p:cNvPr id="380" name="Rectangle: Rounded Corners 50"/>
          <p:cNvSpPr/>
          <p:nvPr/>
        </p:nvSpPr>
        <p:spPr>
          <a:xfrm>
            <a:off x="7889729" y="4009039"/>
            <a:ext cx="746597" cy="27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92C0"/>
                </a:solidFill>
              </a:rPr>
              <a:t>5.5</a:t>
            </a:r>
            <a:endParaRPr lang="en-US" dirty="0">
              <a:solidFill>
                <a:srgbClr val="0092C0"/>
              </a:solidFill>
            </a:endParaRPr>
          </a:p>
        </p:txBody>
      </p:sp>
      <p:sp>
        <p:nvSpPr>
          <p:cNvPr id="381" name="Rectangle: Rounded Corners 50"/>
          <p:cNvSpPr/>
          <p:nvPr/>
        </p:nvSpPr>
        <p:spPr>
          <a:xfrm>
            <a:off x="4119783" y="5322579"/>
            <a:ext cx="746597" cy="27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92C0"/>
                </a:solidFill>
              </a:rPr>
              <a:t>5.5</a:t>
            </a:r>
            <a:endParaRPr lang="en-US" dirty="0">
              <a:solidFill>
                <a:srgbClr val="0092C0"/>
              </a:solidFill>
            </a:endParaRPr>
          </a:p>
        </p:txBody>
      </p:sp>
      <p:sp>
        <p:nvSpPr>
          <p:cNvPr id="382" name="Rectangle: Rounded Corners 50"/>
          <p:cNvSpPr/>
          <p:nvPr/>
        </p:nvSpPr>
        <p:spPr>
          <a:xfrm>
            <a:off x="7860779" y="5341439"/>
            <a:ext cx="746597" cy="27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92C0"/>
                </a:solidFill>
              </a:rPr>
              <a:t>5.5</a:t>
            </a:r>
            <a:endParaRPr lang="en-US" dirty="0">
              <a:solidFill>
                <a:srgbClr val="0092C0"/>
              </a:solidFill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10274565" y="6286731"/>
            <a:ext cx="1629107" cy="408623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Confirm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91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86" grpId="0" animBg="1"/>
      <p:bldP spid="377" grpId="0" animBg="1"/>
      <p:bldP spid="378" grpId="0" animBg="1"/>
      <p:bldP spid="379" grpId="0" animBg="1"/>
      <p:bldP spid="380" grpId="0" animBg="1"/>
      <p:bldP spid="381" grpId="0" animBg="1"/>
      <p:bldP spid="382" grpId="0" animBg="1"/>
      <p:bldP spid="38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"/>
            <a:ext cx="12192002" cy="6858000"/>
            <a:chOff x="0" y="1"/>
            <a:chExt cx="12192002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1"/>
              <a:ext cx="1653396" cy="685800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 rot="5400000">
              <a:off x="6768083" y="-5323330"/>
              <a:ext cx="100588" cy="1074725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5400000">
              <a:off x="6836280" y="1502280"/>
              <a:ext cx="100586" cy="10610856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079224" y="1"/>
              <a:ext cx="112776" cy="685800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2299339"/>
              <a:ext cx="1655936" cy="539496"/>
            </a:xfrm>
            <a:prstGeom prst="rect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657048" y="1480048"/>
            <a:ext cx="226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Select a Test to Grade</a:t>
            </a:r>
          </a:p>
        </p:txBody>
      </p:sp>
      <p:sp>
        <p:nvSpPr>
          <p:cNvPr id="14" name="Rectangle 13"/>
          <p:cNvSpPr/>
          <p:nvPr/>
        </p:nvSpPr>
        <p:spPr>
          <a:xfrm rot="5400000">
            <a:off x="6941065" y="-1883117"/>
            <a:ext cx="18288" cy="731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31362" y="5766812"/>
            <a:ext cx="1228152" cy="1029892"/>
            <a:chOff x="231362" y="5766812"/>
            <a:chExt cx="1228152" cy="1029892"/>
          </a:xfrm>
        </p:grpSpPr>
        <p:grpSp>
          <p:nvGrpSpPr>
            <p:cNvPr id="19" name="Group 18"/>
            <p:cNvGrpSpPr/>
            <p:nvPr/>
          </p:nvGrpSpPr>
          <p:grpSpPr>
            <a:xfrm>
              <a:off x="477898" y="5766812"/>
              <a:ext cx="685800" cy="685800"/>
              <a:chOff x="477898" y="6071615"/>
              <a:chExt cx="685800" cy="6858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477898" y="6071615"/>
                <a:ext cx="685800" cy="685800"/>
              </a:xfrm>
              <a:prstGeom prst="ellipse">
                <a:avLst/>
              </a:prstGeom>
              <a:solidFill>
                <a:srgbClr val="18A8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P Simplified" panose="020B0604020204020204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10024" y="6176894"/>
                <a:ext cx="6358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P Simplified" panose="020B0604020204020204" pitchFamily="34" charset="0"/>
                  </a:rPr>
                  <a:t>TS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31362" y="6488927"/>
              <a:ext cx="12281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Switch Class</a:t>
              </a:r>
            </a:p>
          </p:txBody>
        </p:sp>
      </p:grpSp>
      <p:sp>
        <p:nvSpPr>
          <p:cNvPr id="23" name="Rectangle: Rounded Corners 22"/>
          <p:cNvSpPr/>
          <p:nvPr/>
        </p:nvSpPr>
        <p:spPr>
          <a:xfrm>
            <a:off x="3954697" y="1884442"/>
            <a:ext cx="1695451" cy="16474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067210" y="2076348"/>
            <a:ext cx="1453896" cy="1283732"/>
            <a:chOff x="2432304" y="1224439"/>
            <a:chExt cx="1453896" cy="1283732"/>
          </a:xfrm>
        </p:grpSpPr>
        <p:sp>
          <p:nvSpPr>
            <p:cNvPr id="25" name="TextBox 24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#1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39615" y="1389251"/>
              <a:ext cx="6691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87319" y="2076348"/>
            <a:ext cx="1453896" cy="1283732"/>
            <a:chOff x="2432304" y="1224439"/>
            <a:chExt cx="1453896" cy="1283732"/>
          </a:xfrm>
        </p:grpSpPr>
        <p:sp>
          <p:nvSpPr>
            <p:cNvPr id="29" name="TextBox 28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#2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P Simplified" panose="020B0604020204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07429" y="2076348"/>
            <a:ext cx="1453896" cy="1283732"/>
            <a:chOff x="2432304" y="1224439"/>
            <a:chExt cx="1453896" cy="1283732"/>
          </a:xfrm>
        </p:grpSpPr>
        <p:sp>
          <p:nvSpPr>
            <p:cNvPr id="32" name="TextBox 31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#4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P Simplified" panose="020B0604020204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841308" y="1389251"/>
              <a:ext cx="6358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T3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127539" y="2076348"/>
            <a:ext cx="1453896" cy="1283732"/>
            <a:chOff x="2432304" y="1224439"/>
            <a:chExt cx="1453896" cy="1283732"/>
          </a:xfrm>
        </p:grpSpPr>
        <p:sp>
          <p:nvSpPr>
            <p:cNvPr id="40" name="TextBox 39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#6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41308" y="1389251"/>
              <a:ext cx="6358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T4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0301023" y="6234193"/>
            <a:ext cx="1629107" cy="408623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Grade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467850" y="2264450"/>
            <a:ext cx="669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P Simplified" panose="020B0604020204020204" pitchFamily="34" charset="0"/>
              </a:rPr>
              <a:t>T2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169157" y="330077"/>
            <a:ext cx="117771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0BBC0"/>
                </a:solidFill>
                <a:latin typeface="HP Simplified" panose="020B0604020204020204" pitchFamily="34" charset="0"/>
              </a:rPr>
              <a:t>27</a:t>
            </a:r>
            <a:endParaRPr lang="en-US" sz="3600" dirty="0">
              <a:solidFill>
                <a:srgbClr val="00BBC0"/>
              </a:solidFill>
              <a:latin typeface="HP Simplified" panose="020B0604020204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60327" y="455976"/>
            <a:ext cx="96401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Test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Questions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59174" y="339691"/>
            <a:ext cx="13332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00BBC0"/>
                </a:solidFill>
                <a:latin typeface="HP Simplified" panose="020B0604020204020204" pitchFamily="34" charset="0"/>
              </a:rPr>
              <a:t>May 28</a:t>
            </a:r>
            <a:endParaRPr lang="en-US" sz="1050" dirty="0">
              <a:solidFill>
                <a:srgbClr val="00BBC0"/>
              </a:solidFill>
              <a:latin typeface="HP Simplified" panose="020B0604020204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70660" y="455976"/>
            <a:ext cx="96401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Date 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Graded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971172" y="642310"/>
            <a:ext cx="1440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spc="300" dirty="0">
                <a:solidFill>
                  <a:srgbClr val="00BBC0"/>
                </a:solidFill>
                <a:latin typeface="HP Simplified" panose="020B0604020204020204" pitchFamily="34" charset="0"/>
              </a:rPr>
              <a:t>2017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8597369" y="6235366"/>
            <a:ext cx="1629107" cy="408623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Reset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9845" y="176045"/>
            <a:ext cx="1187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Classes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Tests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Start Test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Grade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0620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"/>
            <a:ext cx="12192002" cy="6858000"/>
            <a:chOff x="0" y="1"/>
            <a:chExt cx="12192002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1"/>
              <a:ext cx="1653396" cy="685800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 rot="5400000">
              <a:off x="6768083" y="-5323330"/>
              <a:ext cx="100588" cy="1074725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5400000">
              <a:off x="6836280" y="1502280"/>
              <a:ext cx="100586" cy="10610856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079224" y="1"/>
              <a:ext cx="112776" cy="685800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2284985"/>
              <a:ext cx="1655936" cy="539496"/>
            </a:xfrm>
            <a:prstGeom prst="rect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31362" y="5766812"/>
            <a:ext cx="1228152" cy="1029892"/>
            <a:chOff x="231362" y="5766812"/>
            <a:chExt cx="1228152" cy="1029892"/>
          </a:xfrm>
        </p:grpSpPr>
        <p:grpSp>
          <p:nvGrpSpPr>
            <p:cNvPr id="12" name="Group 11"/>
            <p:cNvGrpSpPr/>
            <p:nvPr/>
          </p:nvGrpSpPr>
          <p:grpSpPr>
            <a:xfrm>
              <a:off x="477898" y="5766812"/>
              <a:ext cx="685800" cy="685800"/>
              <a:chOff x="477898" y="6071615"/>
              <a:chExt cx="685800" cy="6858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477898" y="6071615"/>
                <a:ext cx="685800" cy="685800"/>
              </a:xfrm>
              <a:prstGeom prst="ellipse">
                <a:avLst/>
              </a:prstGeom>
              <a:solidFill>
                <a:srgbClr val="18A8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P Simplified" panose="020B0604020204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10024" y="6176894"/>
                <a:ext cx="6358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P Simplified" panose="020B0604020204020204" pitchFamily="34" charset="0"/>
                  </a:rPr>
                  <a:t>TS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231362" y="6488927"/>
              <a:ext cx="12281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Switch Class</a:t>
              </a:r>
            </a:p>
          </p:txBody>
        </p:sp>
      </p:grpSp>
      <p:sp>
        <p:nvSpPr>
          <p:cNvPr id="33" name="Rectangle 32"/>
          <p:cNvSpPr/>
          <p:nvPr/>
        </p:nvSpPr>
        <p:spPr>
          <a:xfrm rot="5400000">
            <a:off x="6941065" y="-3114039"/>
            <a:ext cx="18288" cy="731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09448" y="277239"/>
            <a:ext cx="226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Overall Statistics</a:t>
            </a:r>
          </a:p>
        </p:txBody>
      </p:sp>
      <p:graphicFrame>
        <p:nvGraphicFramePr>
          <p:cNvPr id="35" name="Chart 34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4352456"/>
              </p:ext>
            </p:extLst>
          </p:nvPr>
        </p:nvGraphicFramePr>
        <p:xfrm>
          <a:off x="3793671" y="591342"/>
          <a:ext cx="1097280" cy="1097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6" name="Chart 35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768042"/>
              </p:ext>
            </p:extLst>
          </p:nvPr>
        </p:nvGraphicFramePr>
        <p:xfrm>
          <a:off x="5281266" y="591293"/>
          <a:ext cx="1097280" cy="1097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7" name="Chart 36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246241"/>
              </p:ext>
            </p:extLst>
          </p:nvPr>
        </p:nvGraphicFramePr>
        <p:xfrm>
          <a:off x="6768861" y="591293"/>
          <a:ext cx="1097280" cy="1097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3670754" y="1508881"/>
            <a:ext cx="1471924" cy="584775"/>
            <a:chOff x="3242577" y="4231492"/>
            <a:chExt cx="1471924" cy="584775"/>
          </a:xfrm>
        </p:grpSpPr>
        <p:sp>
          <p:nvSpPr>
            <p:cNvPr id="39" name="TextBox 38"/>
            <p:cNvSpPr txBox="1"/>
            <p:nvPr/>
          </p:nvSpPr>
          <p:spPr>
            <a:xfrm>
              <a:off x="3242577" y="4231492"/>
              <a:ext cx="714645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rgbClr val="60DAA9"/>
                  </a:solidFill>
                  <a:latin typeface="HP Simplified" panose="020B0604020204020204" pitchFamily="34" charset="0"/>
                </a:rPr>
                <a:t>97</a:t>
              </a:r>
              <a:endParaRPr lang="en-US" sz="3600" dirty="0">
                <a:solidFill>
                  <a:srgbClr val="60DAA9"/>
                </a:solidFill>
                <a:latin typeface="HP Simplified" panose="020B0604020204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68681" y="4287480"/>
              <a:ext cx="8458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Highest</a:t>
              </a:r>
            </a:p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Score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147832" y="1518384"/>
            <a:ext cx="1434679" cy="584775"/>
            <a:chOff x="3279822" y="4240284"/>
            <a:chExt cx="1434679" cy="584775"/>
          </a:xfrm>
        </p:grpSpPr>
        <p:sp>
          <p:nvSpPr>
            <p:cNvPr id="42" name="TextBox 41"/>
            <p:cNvSpPr txBox="1"/>
            <p:nvPr/>
          </p:nvSpPr>
          <p:spPr>
            <a:xfrm>
              <a:off x="3279822" y="4240284"/>
              <a:ext cx="6774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rgbClr val="E6B436"/>
                  </a:solidFill>
                  <a:latin typeface="HP Simplified" panose="020B0604020204020204" pitchFamily="34" charset="0"/>
                </a:rPr>
                <a:t>81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68681" y="4287480"/>
              <a:ext cx="8458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Average</a:t>
              </a:r>
            </a:p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Score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07231" y="1533507"/>
            <a:ext cx="1405364" cy="584775"/>
            <a:chOff x="3309137" y="4231491"/>
            <a:chExt cx="1405364" cy="584775"/>
          </a:xfrm>
        </p:grpSpPr>
        <p:sp>
          <p:nvSpPr>
            <p:cNvPr id="45" name="TextBox 44"/>
            <p:cNvSpPr txBox="1"/>
            <p:nvPr/>
          </p:nvSpPr>
          <p:spPr>
            <a:xfrm>
              <a:off x="3309137" y="4231491"/>
              <a:ext cx="648085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rgbClr val="D96161"/>
                  </a:solidFill>
                  <a:latin typeface="HP Simplified" panose="020B0604020204020204" pitchFamily="34" charset="0"/>
                </a:rPr>
                <a:t>64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68681" y="4287480"/>
              <a:ext cx="8458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Lowest</a:t>
              </a:r>
            </a:p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Score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970957" y="1526922"/>
            <a:ext cx="1910650" cy="702320"/>
            <a:chOff x="3193570" y="4231491"/>
            <a:chExt cx="1520931" cy="702320"/>
          </a:xfrm>
        </p:grpSpPr>
        <p:sp>
          <p:nvSpPr>
            <p:cNvPr id="48" name="TextBox 47"/>
            <p:cNvSpPr txBox="1"/>
            <p:nvPr/>
          </p:nvSpPr>
          <p:spPr>
            <a:xfrm>
              <a:off x="3193570" y="4231491"/>
              <a:ext cx="76365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rgbClr val="3C79C2"/>
                  </a:solidFill>
                  <a:latin typeface="HP Simplified" panose="020B0604020204020204" pitchFamily="34" charset="0"/>
                </a:rPr>
                <a:t>#17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68681" y="4287480"/>
              <a:ext cx="84582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Most Missed Problem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736193" y="2406270"/>
            <a:ext cx="2414686" cy="312264"/>
            <a:chOff x="1836060" y="3307573"/>
            <a:chExt cx="2924198" cy="312264"/>
          </a:xfrm>
        </p:grpSpPr>
        <p:sp>
          <p:nvSpPr>
            <p:cNvPr id="57" name="Rectangle: Rounded Corners 56"/>
            <p:cNvSpPr/>
            <p:nvPr/>
          </p:nvSpPr>
          <p:spPr>
            <a:xfrm>
              <a:off x="1841516" y="3307573"/>
              <a:ext cx="2918742" cy="312264"/>
            </a:xfrm>
            <a:prstGeom prst="roundRect">
              <a:avLst/>
            </a:prstGeom>
            <a:noFill/>
            <a:ln w="38100">
              <a:solidFill>
                <a:srgbClr val="3C79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337391" y="3312060"/>
              <a:ext cx="1399595" cy="307777"/>
            </a:xfrm>
            <a:prstGeom prst="rect">
              <a:avLst/>
            </a:prstGeom>
            <a:solidFill>
              <a:srgbClr val="3C79C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Student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836060" y="3312060"/>
              <a:ext cx="1353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3C79C2"/>
                  </a:solidFill>
                </a:rPr>
                <a:t>Question</a:t>
              </a:r>
              <a:endParaRPr lang="en-US" dirty="0">
                <a:solidFill>
                  <a:srgbClr val="3C79C2"/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0301023" y="6286945"/>
            <a:ext cx="1629107" cy="340519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Finish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573823" y="6286945"/>
            <a:ext cx="1629107" cy="340519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Apply Curve</a:t>
            </a:r>
          </a:p>
        </p:txBody>
      </p:sp>
      <p:sp>
        <p:nvSpPr>
          <p:cNvPr id="70" name="Rectangle 69"/>
          <p:cNvSpPr/>
          <p:nvPr/>
        </p:nvSpPr>
        <p:spPr>
          <a:xfrm rot="5400000">
            <a:off x="6928873" y="-1343151"/>
            <a:ext cx="18288" cy="731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797256" y="2048127"/>
            <a:ext cx="226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Individual Statistics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932559" y="2902172"/>
            <a:ext cx="10004053" cy="2911168"/>
            <a:chOff x="1932559" y="3231356"/>
            <a:chExt cx="10004053" cy="2911168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1935804" y="3236976"/>
              <a:ext cx="9994325" cy="2896725"/>
            </a:xfrm>
            <a:prstGeom prst="roundRect">
              <a:avLst>
                <a:gd name="adj" fmla="val 340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Rectangle: Rounded Corners 71"/>
            <p:cNvSpPr/>
            <p:nvPr/>
          </p:nvSpPr>
          <p:spPr>
            <a:xfrm>
              <a:off x="1935804" y="3231356"/>
              <a:ext cx="9994325" cy="365760"/>
            </a:xfrm>
            <a:prstGeom prst="roundRect">
              <a:avLst>
                <a:gd name="adj" fmla="val 16742"/>
              </a:avLst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Student						Score	    Bonus 	    Curve	    View Test</a:t>
              </a:r>
            </a:p>
          </p:txBody>
        </p:sp>
        <p:sp>
          <p:nvSpPr>
            <p:cNvPr id="73" name="Rectangle: Rounded Corners 72"/>
            <p:cNvSpPr/>
            <p:nvPr/>
          </p:nvSpPr>
          <p:spPr>
            <a:xfrm>
              <a:off x="1942287" y="3597764"/>
              <a:ext cx="9994325" cy="365760"/>
            </a:xfrm>
            <a:prstGeom prst="roundRect">
              <a:avLst>
                <a:gd name="adj" fmla="val 1674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Student #1						97.2	    0 	    1.1	     </a:t>
              </a:r>
            </a:p>
          </p:txBody>
        </p:sp>
        <p:sp>
          <p:nvSpPr>
            <p:cNvPr id="74" name="Rectangle: Rounded Corners 73"/>
            <p:cNvSpPr/>
            <p:nvPr/>
          </p:nvSpPr>
          <p:spPr>
            <a:xfrm>
              <a:off x="1932559" y="3954447"/>
              <a:ext cx="9994325" cy="365760"/>
            </a:xfrm>
            <a:prstGeom prst="roundRect">
              <a:avLst>
                <a:gd name="adj" fmla="val 1674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Student #2						82.4	    0 	    5.6	</a:t>
              </a:r>
            </a:p>
          </p:txBody>
        </p:sp>
        <p:sp>
          <p:nvSpPr>
            <p:cNvPr id="75" name="Rectangle: Rounded Corners 74"/>
            <p:cNvSpPr/>
            <p:nvPr/>
          </p:nvSpPr>
          <p:spPr>
            <a:xfrm>
              <a:off x="1932559" y="4320859"/>
              <a:ext cx="9994325" cy="365760"/>
            </a:xfrm>
            <a:prstGeom prst="roundRect">
              <a:avLst>
                <a:gd name="adj" fmla="val 1674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Student #3						84	    0 	    3.5	</a:t>
              </a:r>
            </a:p>
          </p:txBody>
        </p:sp>
        <p:sp>
          <p:nvSpPr>
            <p:cNvPr id="76" name="Rectangle: Rounded Corners 75"/>
            <p:cNvSpPr/>
            <p:nvPr/>
          </p:nvSpPr>
          <p:spPr>
            <a:xfrm>
              <a:off x="1932559" y="4687267"/>
              <a:ext cx="9994325" cy="365760"/>
            </a:xfrm>
            <a:prstGeom prst="roundRect">
              <a:avLst>
                <a:gd name="adj" fmla="val 1674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Student #4						78.9	    0 	    6.8	</a:t>
              </a:r>
            </a:p>
          </p:txBody>
        </p:sp>
        <p:sp>
          <p:nvSpPr>
            <p:cNvPr id="77" name="Rectangle: Rounded Corners 76"/>
            <p:cNvSpPr/>
            <p:nvPr/>
          </p:nvSpPr>
          <p:spPr>
            <a:xfrm>
              <a:off x="1932559" y="5043949"/>
              <a:ext cx="9994325" cy="365760"/>
            </a:xfrm>
            <a:prstGeom prst="roundRect">
              <a:avLst>
                <a:gd name="adj" fmla="val 1674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Student #5						96.2	    0 	    1.4	</a:t>
              </a:r>
            </a:p>
          </p:txBody>
        </p:sp>
        <p:sp>
          <p:nvSpPr>
            <p:cNvPr id="78" name="Rectangle: Rounded Corners 77"/>
            <p:cNvSpPr/>
            <p:nvPr/>
          </p:nvSpPr>
          <p:spPr>
            <a:xfrm>
              <a:off x="1932559" y="5410357"/>
              <a:ext cx="9994325" cy="365760"/>
            </a:xfrm>
            <a:prstGeom prst="roundRect">
              <a:avLst>
                <a:gd name="adj" fmla="val 1674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Student #6						66	    0 	    9.8	</a:t>
              </a:r>
            </a:p>
          </p:txBody>
        </p:sp>
        <p:sp>
          <p:nvSpPr>
            <p:cNvPr id="79" name="Rectangle: Rounded Corners 78"/>
            <p:cNvSpPr/>
            <p:nvPr/>
          </p:nvSpPr>
          <p:spPr>
            <a:xfrm>
              <a:off x="1932559" y="5776764"/>
              <a:ext cx="9994325" cy="365760"/>
            </a:xfrm>
            <a:prstGeom prst="roundRect">
              <a:avLst>
                <a:gd name="adj" fmla="val 1674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Student #7						87	    0 	    2.7	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6859831" y="6293041"/>
            <a:ext cx="1629107" cy="340519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Print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132631" y="6293041"/>
            <a:ext cx="1629107" cy="340519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Export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656274" y="3302301"/>
            <a:ext cx="275228" cy="275228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656274" y="3666693"/>
            <a:ext cx="275228" cy="275228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656274" y="4031085"/>
            <a:ext cx="275228" cy="27522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656274" y="4395477"/>
            <a:ext cx="275228" cy="27522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656274" y="4759869"/>
            <a:ext cx="275228" cy="275228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656274" y="5488654"/>
            <a:ext cx="275228" cy="275228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656274" y="5124261"/>
            <a:ext cx="275228" cy="275228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69845" y="176045"/>
            <a:ext cx="1187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Classes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Tests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Start Test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Grade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78186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0" y="1"/>
            <a:ext cx="12192002" cy="6858000"/>
            <a:chOff x="0" y="1"/>
            <a:chExt cx="12192002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1"/>
              <a:ext cx="1653396" cy="685800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6768083" y="-5323330"/>
              <a:ext cx="100588" cy="1074725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6836280" y="1502280"/>
              <a:ext cx="100586" cy="10610856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079224" y="1"/>
              <a:ext cx="112776" cy="685800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107697"/>
              <a:ext cx="1655936" cy="539496"/>
            </a:xfrm>
            <a:prstGeom prst="rect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83637" y="403891"/>
            <a:ext cx="2018590" cy="1107996"/>
            <a:chOff x="3354174" y="351537"/>
            <a:chExt cx="2018590" cy="1107996"/>
          </a:xfrm>
        </p:grpSpPr>
        <p:sp>
          <p:nvSpPr>
            <p:cNvPr id="12" name="TextBox 11"/>
            <p:cNvSpPr txBox="1"/>
            <p:nvPr/>
          </p:nvSpPr>
          <p:spPr>
            <a:xfrm>
              <a:off x="4195045" y="351537"/>
              <a:ext cx="1177719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dirty="0">
                  <a:solidFill>
                    <a:srgbClr val="18A8A1"/>
                  </a:solidFill>
                  <a:latin typeface="HP Simplified" panose="020B0604020204020204" pitchFamily="34" charset="0"/>
                </a:rPr>
                <a:t>10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54174" y="903946"/>
              <a:ext cx="98488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Students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634019" y="403891"/>
            <a:ext cx="1865805" cy="1107996"/>
            <a:chOff x="7778328" y="402337"/>
            <a:chExt cx="1865805" cy="1107996"/>
          </a:xfrm>
        </p:grpSpPr>
        <p:sp>
          <p:nvSpPr>
            <p:cNvPr id="14" name="TextBox 13"/>
            <p:cNvSpPr txBox="1"/>
            <p:nvPr/>
          </p:nvSpPr>
          <p:spPr>
            <a:xfrm>
              <a:off x="7778328" y="402337"/>
              <a:ext cx="1177719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600" dirty="0">
                  <a:solidFill>
                    <a:srgbClr val="18A8A1"/>
                  </a:solidFill>
                  <a:latin typeface="HP Simplified" panose="020B0604020204020204" pitchFamily="34" charset="0"/>
                </a:rPr>
                <a:t>5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798313" y="954746"/>
              <a:ext cx="8458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Tests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86518" y="309025"/>
            <a:ext cx="2827562" cy="1560731"/>
            <a:chOff x="1738613" y="1224439"/>
            <a:chExt cx="2827562" cy="1560731"/>
          </a:xfrm>
        </p:grpSpPr>
        <p:sp>
          <p:nvSpPr>
            <p:cNvPr id="17" name="TextBox 16"/>
            <p:cNvSpPr txBox="1"/>
            <p:nvPr/>
          </p:nvSpPr>
          <p:spPr>
            <a:xfrm>
              <a:off x="1738613" y="2138839"/>
              <a:ext cx="28275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Theoretical Computer Science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18A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P Simplified" panose="020B0604020204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41308" y="1389251"/>
              <a:ext cx="6358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TS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657048" y="2098246"/>
            <a:ext cx="226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Select a Student</a:t>
            </a:r>
          </a:p>
        </p:txBody>
      </p:sp>
      <p:sp>
        <p:nvSpPr>
          <p:cNvPr id="24" name="Rectangle 23"/>
          <p:cNvSpPr/>
          <p:nvPr/>
        </p:nvSpPr>
        <p:spPr>
          <a:xfrm rot="5400000">
            <a:off x="6941065" y="-1264919"/>
            <a:ext cx="18288" cy="731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039990" y="2621467"/>
            <a:ext cx="1453896" cy="1283732"/>
            <a:chOff x="2432304" y="1224439"/>
            <a:chExt cx="1453896" cy="1283732"/>
          </a:xfrm>
        </p:grpSpPr>
        <p:sp>
          <p:nvSpPr>
            <p:cNvPr id="26" name="TextBox 25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Tucker Ike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03220" y="1389251"/>
              <a:ext cx="5120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TI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060099" y="2621467"/>
            <a:ext cx="1453896" cy="1283732"/>
            <a:chOff x="2432304" y="1224439"/>
            <a:chExt cx="1453896" cy="1283732"/>
          </a:xfrm>
        </p:grpSpPr>
        <p:sp>
          <p:nvSpPr>
            <p:cNvPr id="30" name="TextBox 29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Courtney Ice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P Simplified" panose="020B0604020204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03220" y="1389251"/>
              <a:ext cx="5120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CI</a:t>
              </a:r>
            </a:p>
          </p:txBody>
        </p:sp>
      </p:grpSp>
      <p:sp>
        <p:nvSpPr>
          <p:cNvPr id="67" name="Rectangle: Rounded Corners 66"/>
          <p:cNvSpPr/>
          <p:nvPr/>
        </p:nvSpPr>
        <p:spPr>
          <a:xfrm>
            <a:off x="7992404" y="2474587"/>
            <a:ext cx="1695451" cy="16474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6080209" y="2621467"/>
            <a:ext cx="1453896" cy="1222177"/>
            <a:chOff x="2432304" y="1224439"/>
            <a:chExt cx="1453896" cy="1222177"/>
          </a:xfrm>
        </p:grpSpPr>
        <p:sp>
          <p:nvSpPr>
            <p:cNvPr id="34" name="TextBox 33"/>
            <p:cNvSpPr txBox="1"/>
            <p:nvPr/>
          </p:nvSpPr>
          <p:spPr>
            <a:xfrm>
              <a:off x="2432304" y="2138839"/>
              <a:ext cx="14538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P Simplified" panose="020B0604020204020204" pitchFamily="34" charset="0"/>
                </a:rPr>
                <a:t>Theodore Smith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P Simplified" panose="020B0604020204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41308" y="1389251"/>
              <a:ext cx="6358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TS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978335" y="2621467"/>
            <a:ext cx="1772175" cy="1283732"/>
            <a:chOff x="2290211" y="1224439"/>
            <a:chExt cx="1772175" cy="1283732"/>
          </a:xfrm>
        </p:grpSpPr>
        <p:sp>
          <p:nvSpPr>
            <p:cNvPr id="38" name="TextBox 37"/>
            <p:cNvSpPr txBox="1"/>
            <p:nvPr/>
          </p:nvSpPr>
          <p:spPr>
            <a:xfrm>
              <a:off x="2290211" y="2138839"/>
              <a:ext cx="1772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Curt Otis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09635" y="1389251"/>
              <a:ext cx="6992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CO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100319" y="2621467"/>
            <a:ext cx="1453896" cy="1283732"/>
            <a:chOff x="2432304" y="1224439"/>
            <a:chExt cx="1453896" cy="1283732"/>
          </a:xfrm>
        </p:grpSpPr>
        <p:sp>
          <p:nvSpPr>
            <p:cNvPr id="42" name="TextBox 41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Sofia Ethan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41308" y="1389251"/>
              <a:ext cx="6358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SE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054925" y="4331621"/>
            <a:ext cx="1453896" cy="1283732"/>
            <a:chOff x="2432304" y="1224439"/>
            <a:chExt cx="1453896" cy="1283732"/>
          </a:xfrm>
        </p:grpSpPr>
        <p:sp>
          <p:nvSpPr>
            <p:cNvPr id="46" name="TextBox 45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Patrick Brady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783257" y="1389251"/>
              <a:ext cx="7132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PB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075034" y="4331621"/>
            <a:ext cx="1453896" cy="1252954"/>
            <a:chOff x="2432304" y="1224439"/>
            <a:chExt cx="1453896" cy="1252954"/>
          </a:xfrm>
        </p:grpSpPr>
        <p:sp>
          <p:nvSpPr>
            <p:cNvPr id="50" name="TextBox 49"/>
            <p:cNvSpPr txBox="1"/>
            <p:nvPr/>
          </p:nvSpPr>
          <p:spPr>
            <a:xfrm>
              <a:off x="2432304" y="2138839"/>
              <a:ext cx="1453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P Simplified" panose="020B0604020204020204" pitchFamily="34" charset="0"/>
                </a:rPr>
                <a:t>James Robert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P Simplified" panose="020B0604020204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31919" y="1389251"/>
              <a:ext cx="6247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JR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095144" y="4331621"/>
            <a:ext cx="1453896" cy="1283732"/>
            <a:chOff x="2432304" y="1224439"/>
            <a:chExt cx="1453896" cy="1283732"/>
          </a:xfrm>
        </p:grpSpPr>
        <p:sp>
          <p:nvSpPr>
            <p:cNvPr id="54" name="TextBox 53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Mary Martha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P Simplified" panose="020B060402020402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37467" y="1389251"/>
              <a:ext cx="7751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MM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993270" y="4331621"/>
            <a:ext cx="1772175" cy="1283732"/>
            <a:chOff x="2290211" y="1224439"/>
            <a:chExt cx="1772175" cy="1283732"/>
          </a:xfrm>
        </p:grpSpPr>
        <p:sp>
          <p:nvSpPr>
            <p:cNvPr id="58" name="TextBox 57"/>
            <p:cNvSpPr txBox="1"/>
            <p:nvPr/>
          </p:nvSpPr>
          <p:spPr>
            <a:xfrm>
              <a:off x="2290211" y="2138839"/>
              <a:ext cx="1772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Teresa Patricia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09635" y="1389251"/>
              <a:ext cx="6992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TP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115254" y="4331621"/>
            <a:ext cx="1453896" cy="1283732"/>
            <a:chOff x="2432304" y="1224439"/>
            <a:chExt cx="1453896" cy="1283732"/>
          </a:xfrm>
        </p:grpSpPr>
        <p:sp>
          <p:nvSpPr>
            <p:cNvPr id="62" name="TextBox 61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Bob Anthony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841308" y="1389251"/>
              <a:ext cx="6358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BA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0301023" y="6234193"/>
            <a:ext cx="1629107" cy="408623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Edit Student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522822" y="6234193"/>
            <a:ext cx="1629107" cy="408623"/>
          </a:xfrm>
          <a:prstGeom prst="roundRect">
            <a:avLst/>
          </a:prstGeom>
          <a:solidFill>
            <a:srgbClr val="60DAA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 a Student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340101" y="1767984"/>
            <a:ext cx="956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3C79C2"/>
                </a:solidFill>
                <a:latin typeface="HP Simplified" panose="020B0604020204020204" pitchFamily="34" charset="0"/>
              </a:rPr>
              <a:t>Rename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70840" y="6234193"/>
            <a:ext cx="1629107" cy="408623"/>
          </a:xfrm>
          <a:prstGeom prst="roundRect">
            <a:avLst/>
          </a:prstGeom>
          <a:solidFill>
            <a:srgbClr val="D9616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Delete Class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815942" y="6234193"/>
            <a:ext cx="1629107" cy="408623"/>
          </a:xfrm>
          <a:prstGeom prst="roundRect">
            <a:avLst/>
          </a:prstGeom>
          <a:noFill/>
          <a:ln w="28575">
            <a:solidFill>
              <a:srgbClr val="3C79C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C79C2"/>
                </a:solidFill>
              </a:rPr>
              <a:t>Back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1362" y="5766812"/>
            <a:ext cx="1228152" cy="1029892"/>
            <a:chOff x="231362" y="5766812"/>
            <a:chExt cx="1228152" cy="1029892"/>
          </a:xfrm>
        </p:grpSpPr>
        <p:grpSp>
          <p:nvGrpSpPr>
            <p:cNvPr id="3" name="Group 2"/>
            <p:cNvGrpSpPr/>
            <p:nvPr/>
          </p:nvGrpSpPr>
          <p:grpSpPr>
            <a:xfrm>
              <a:off x="477898" y="5766812"/>
              <a:ext cx="685800" cy="685800"/>
              <a:chOff x="477898" y="6071615"/>
              <a:chExt cx="685800" cy="6858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477898" y="6071615"/>
                <a:ext cx="685800" cy="685800"/>
              </a:xfrm>
              <a:prstGeom prst="ellipse">
                <a:avLst/>
              </a:prstGeom>
              <a:solidFill>
                <a:srgbClr val="18A8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P Simplified" panose="020B0604020204020204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10024" y="6176894"/>
                <a:ext cx="6358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P Simplified" panose="020B0604020204020204" pitchFamily="34" charset="0"/>
                  </a:rPr>
                  <a:t>TS</a:t>
                </a: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231362" y="6488927"/>
              <a:ext cx="12281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Switch Class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69845" y="176045"/>
            <a:ext cx="1187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Classes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Tests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Start Test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Grade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239458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1869309" y="-629920"/>
            <a:ext cx="7318439" cy="7762240"/>
          </a:xfrm>
          <a:prstGeom prst="roundRect">
            <a:avLst>
              <a:gd name="adj" fmla="val 114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052189" y="-197426"/>
            <a:ext cx="6968719" cy="837505"/>
            <a:chOff x="2052189" y="269934"/>
            <a:chExt cx="6968719" cy="837505"/>
          </a:xfrm>
        </p:grpSpPr>
        <p:sp>
          <p:nvSpPr>
            <p:cNvPr id="3" name="Rectangle: Rounded Corners 2"/>
            <p:cNvSpPr/>
            <p:nvPr/>
          </p:nvSpPr>
          <p:spPr>
            <a:xfrm>
              <a:off x="2052189" y="269934"/>
              <a:ext cx="6968719" cy="837505"/>
            </a:xfrm>
            <a:prstGeom prst="roundRect">
              <a:avLst>
                <a:gd name="adj" fmla="val 114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148840" y="269935"/>
              <a:ext cx="1209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P Simplified" panose="020B0604020204020204" pitchFamily="34" charset="0"/>
                </a:rPr>
                <a:t>Question #1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3560" y="321331"/>
              <a:ext cx="1351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Multiple Choice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265755" y="649767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466078" y="649767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45080" y="798851"/>
              <a:ext cx="8483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Student Answer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64280" y="798851"/>
              <a:ext cx="8483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Correct Answer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8663246" y="592935"/>
              <a:ext cx="182880" cy="182880"/>
            </a:xfrm>
            <a:prstGeom prst="ellipse">
              <a:avLst/>
            </a:prstGeom>
            <a:solidFill>
              <a:srgbClr val="00BBC0"/>
            </a:solidFill>
            <a:ln>
              <a:solidFill>
                <a:srgbClr val="00BB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BC0"/>
                </a:solidFill>
              </a:endParaRP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7497173" y="527188"/>
              <a:ext cx="746597" cy="2743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dirty="0">
                  <a:solidFill>
                    <a:srgbClr val="00BBC0"/>
                  </a:solidFill>
                </a:rPr>
                <a:t>7.5</a:t>
              </a:r>
              <a:endParaRPr lang="en-US" dirty="0">
                <a:solidFill>
                  <a:srgbClr val="00BBC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23285" y="558710"/>
              <a:ext cx="5399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BBC0"/>
                  </a:solidFill>
                </a:rPr>
                <a:t>/  7.5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049903" y="669349"/>
            <a:ext cx="6968719" cy="837505"/>
            <a:chOff x="2049903" y="1136709"/>
            <a:chExt cx="6968719" cy="837505"/>
          </a:xfrm>
        </p:grpSpPr>
        <p:sp>
          <p:nvSpPr>
            <p:cNvPr id="18" name="Rectangle: Rounded Corners 17"/>
            <p:cNvSpPr/>
            <p:nvPr/>
          </p:nvSpPr>
          <p:spPr>
            <a:xfrm>
              <a:off x="2049903" y="1136709"/>
              <a:ext cx="6968719" cy="837505"/>
            </a:xfrm>
            <a:prstGeom prst="roundRect">
              <a:avLst>
                <a:gd name="adj" fmla="val 114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46554" y="1136710"/>
              <a:ext cx="1209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P Simplified" panose="020B0604020204020204" pitchFamily="34" charset="0"/>
                </a:rPr>
                <a:t>Question #2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19374" y="1188106"/>
              <a:ext cx="1351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Matching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2263469" y="1516542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463792" y="1516542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42794" y="1665626"/>
              <a:ext cx="8483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Student Answer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31614" y="1665626"/>
              <a:ext cx="9509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Correct Answers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8660960" y="1459710"/>
              <a:ext cx="182880" cy="182880"/>
            </a:xfrm>
            <a:prstGeom prst="ellipse">
              <a:avLst/>
            </a:prstGeom>
            <a:noFill/>
            <a:ln>
              <a:solidFill>
                <a:srgbClr val="00BB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8A8A1"/>
                </a:solidFill>
              </a:endParaRPr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7494887" y="1393963"/>
              <a:ext cx="746597" cy="2743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dirty="0">
                  <a:solidFill>
                    <a:srgbClr val="00BBC0"/>
                  </a:solidFill>
                </a:rPr>
                <a:t>0</a:t>
              </a:r>
              <a:endParaRPr lang="en-US" dirty="0">
                <a:solidFill>
                  <a:srgbClr val="00BBC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120999" y="1425485"/>
              <a:ext cx="5399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BBC0"/>
                  </a:solidFill>
                </a:rPr>
                <a:t>/  7.5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3852412" y="1516542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4241032" y="1516542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J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057269" y="1539934"/>
            <a:ext cx="6968719" cy="837505"/>
            <a:chOff x="2057269" y="2007294"/>
            <a:chExt cx="6968719" cy="837505"/>
          </a:xfrm>
        </p:grpSpPr>
        <p:grpSp>
          <p:nvGrpSpPr>
            <p:cNvPr id="31" name="Group 30"/>
            <p:cNvGrpSpPr/>
            <p:nvPr/>
          </p:nvGrpSpPr>
          <p:grpSpPr>
            <a:xfrm>
              <a:off x="2057269" y="2007294"/>
              <a:ext cx="6968719" cy="837505"/>
              <a:chOff x="2052189" y="269934"/>
              <a:chExt cx="6968719" cy="837505"/>
            </a:xfrm>
          </p:grpSpPr>
          <p:sp>
            <p:nvSpPr>
              <p:cNvPr id="32" name="Rectangle: Rounded Corners 31"/>
              <p:cNvSpPr/>
              <p:nvPr/>
            </p:nvSpPr>
            <p:spPr>
              <a:xfrm>
                <a:off x="2052189" y="269934"/>
                <a:ext cx="6968719" cy="837505"/>
              </a:xfrm>
              <a:prstGeom prst="roundRect">
                <a:avLst>
                  <a:gd name="adj" fmla="val 114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148840" y="269935"/>
                <a:ext cx="12090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P Simplified" panose="020B0604020204020204" pitchFamily="34" charset="0"/>
                  </a:rPr>
                  <a:t>Question #3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083560" y="321331"/>
                <a:ext cx="13512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HP Simplified" panose="020B0604020204020204" pitchFamily="34" charset="0"/>
                  </a:rPr>
                  <a:t>True / False</a:t>
                </a: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8663246" y="592935"/>
                <a:ext cx="182880" cy="182880"/>
              </a:xfrm>
              <a:prstGeom prst="ellipse">
                <a:avLst/>
              </a:prstGeom>
              <a:solidFill>
                <a:srgbClr val="00BBC0"/>
              </a:solidFill>
              <a:ln>
                <a:solidFill>
                  <a:srgbClr val="00BB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18A8A1"/>
                  </a:solidFill>
                </a:endParaRPr>
              </a:p>
            </p:txBody>
          </p:sp>
          <p:sp>
            <p:nvSpPr>
              <p:cNvPr id="40" name="Rectangle: Rounded Corners 39"/>
              <p:cNvSpPr/>
              <p:nvPr/>
            </p:nvSpPr>
            <p:spPr>
              <a:xfrm>
                <a:off x="7497173" y="527188"/>
                <a:ext cx="746597" cy="2743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000" dirty="0">
                    <a:solidFill>
                      <a:srgbClr val="00BBC0"/>
                    </a:solidFill>
                  </a:rPr>
                  <a:t>7.5</a:t>
                </a:r>
                <a:endParaRPr lang="en-US" dirty="0">
                  <a:solidFill>
                    <a:srgbClr val="00BBC0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123285" y="558710"/>
                <a:ext cx="53996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rgbClr val="00BBC0"/>
                    </a:solidFill>
                  </a:rPr>
                  <a:t>/  7.5</a:t>
                </a:r>
              </a:p>
            </p:txBody>
          </p:sp>
        </p:grpSp>
        <p:sp>
          <p:nvSpPr>
            <p:cNvPr id="46" name="Rectangle: Rounded Corners 45"/>
            <p:cNvSpPr/>
            <p:nvPr/>
          </p:nvSpPr>
          <p:spPr>
            <a:xfrm>
              <a:off x="2314103" y="2433320"/>
              <a:ext cx="1025997" cy="274320"/>
            </a:xfrm>
            <a:prstGeom prst="roundRect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True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289554" y="2557166"/>
              <a:ext cx="8483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Student Answer</a:t>
              </a:r>
            </a:p>
          </p:txBody>
        </p:sp>
        <p:sp>
          <p:nvSpPr>
            <p:cNvPr id="49" name="Rectangle: Rounded Corners 48"/>
            <p:cNvSpPr/>
            <p:nvPr/>
          </p:nvSpPr>
          <p:spPr>
            <a:xfrm>
              <a:off x="4241963" y="2425700"/>
              <a:ext cx="1025997" cy="274320"/>
            </a:xfrm>
            <a:prstGeom prst="roundRect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True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17414" y="2549546"/>
              <a:ext cx="8483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Correct Answer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053459" y="2412424"/>
            <a:ext cx="6968719" cy="1174056"/>
            <a:chOff x="2053459" y="2879784"/>
            <a:chExt cx="6968719" cy="1174056"/>
          </a:xfrm>
        </p:grpSpPr>
        <p:sp>
          <p:nvSpPr>
            <p:cNvPr id="58" name="Rectangle: Rounded Corners 57"/>
            <p:cNvSpPr/>
            <p:nvPr/>
          </p:nvSpPr>
          <p:spPr>
            <a:xfrm>
              <a:off x="2053459" y="2879784"/>
              <a:ext cx="6968719" cy="1174056"/>
            </a:xfrm>
            <a:prstGeom prst="roundRect">
              <a:avLst>
                <a:gd name="adj" fmla="val 114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50110" y="2879785"/>
              <a:ext cx="1209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P Simplified" panose="020B0604020204020204" pitchFamily="34" charset="0"/>
                </a:rPr>
                <a:t>Question #4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84830" y="2931181"/>
              <a:ext cx="1351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True / False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8664516" y="3380585"/>
              <a:ext cx="182880" cy="182880"/>
            </a:xfrm>
            <a:prstGeom prst="ellipse">
              <a:avLst/>
            </a:prstGeom>
            <a:solidFill>
              <a:srgbClr val="00BBC0"/>
            </a:solidFill>
            <a:ln>
              <a:solidFill>
                <a:srgbClr val="00BB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8A8A1"/>
                </a:solidFill>
              </a:endParaRPr>
            </a:p>
          </p:txBody>
        </p:sp>
        <p:sp>
          <p:nvSpPr>
            <p:cNvPr id="62" name="Rectangle: Rounded Corners 61"/>
            <p:cNvSpPr/>
            <p:nvPr/>
          </p:nvSpPr>
          <p:spPr>
            <a:xfrm>
              <a:off x="7498443" y="3314838"/>
              <a:ext cx="746597" cy="2743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dirty="0">
                  <a:solidFill>
                    <a:srgbClr val="00BBC0"/>
                  </a:solidFill>
                </a:rPr>
                <a:t>7.5</a:t>
              </a:r>
              <a:endParaRPr lang="en-US" dirty="0">
                <a:solidFill>
                  <a:srgbClr val="00BBC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24555" y="3346360"/>
              <a:ext cx="5399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BBC0"/>
                  </a:solidFill>
                </a:rPr>
                <a:t>/  7.5</a:t>
              </a:r>
            </a:p>
          </p:txBody>
        </p:sp>
        <p:sp>
          <p:nvSpPr>
            <p:cNvPr id="54" name="Rectangle: Rounded Corners 53"/>
            <p:cNvSpPr/>
            <p:nvPr/>
          </p:nvSpPr>
          <p:spPr>
            <a:xfrm>
              <a:off x="2310293" y="3305810"/>
              <a:ext cx="1025997" cy="274320"/>
            </a:xfrm>
            <a:prstGeom prst="roundRect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False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85744" y="3429656"/>
              <a:ext cx="8483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Student Answer</a:t>
              </a:r>
            </a:p>
          </p:txBody>
        </p:sp>
        <p:sp>
          <p:nvSpPr>
            <p:cNvPr id="56" name="Rectangle: Rounded Corners 55"/>
            <p:cNvSpPr/>
            <p:nvPr/>
          </p:nvSpPr>
          <p:spPr>
            <a:xfrm>
              <a:off x="5068733" y="3298190"/>
              <a:ext cx="1025997" cy="274320"/>
            </a:xfrm>
            <a:prstGeom prst="roundRect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False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044184" y="3422036"/>
              <a:ext cx="8483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Correct Answer</a:t>
              </a:r>
            </a:p>
          </p:txBody>
        </p:sp>
        <p:sp>
          <p:nvSpPr>
            <p:cNvPr id="64" name="Rectangle: Rounded Corners 63"/>
            <p:cNvSpPr/>
            <p:nvPr/>
          </p:nvSpPr>
          <p:spPr>
            <a:xfrm>
              <a:off x="2310293" y="3656039"/>
              <a:ext cx="2581747" cy="2743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Answer if False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Rectangle: Rounded Corners 64"/>
            <p:cNvSpPr/>
            <p:nvPr/>
          </p:nvSpPr>
          <p:spPr>
            <a:xfrm>
              <a:off x="5076353" y="3656039"/>
              <a:ext cx="2581747" cy="2743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Answer if False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061079" y="3631624"/>
            <a:ext cx="6968719" cy="1677562"/>
            <a:chOff x="2061079" y="4098984"/>
            <a:chExt cx="6968719" cy="1677562"/>
          </a:xfrm>
        </p:grpSpPr>
        <p:sp>
          <p:nvSpPr>
            <p:cNvPr id="68" name="Rectangle: Rounded Corners 67"/>
            <p:cNvSpPr/>
            <p:nvPr/>
          </p:nvSpPr>
          <p:spPr>
            <a:xfrm>
              <a:off x="2061079" y="4098984"/>
              <a:ext cx="6968719" cy="1677562"/>
            </a:xfrm>
            <a:prstGeom prst="roundRect">
              <a:avLst>
                <a:gd name="adj" fmla="val 114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157730" y="4098985"/>
              <a:ext cx="1209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P Simplified" panose="020B0604020204020204" pitchFamily="34" charset="0"/>
                </a:rPr>
                <a:t>Question #5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92450" y="4150381"/>
              <a:ext cx="1351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Short Answer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8672136" y="4909665"/>
              <a:ext cx="182880" cy="182880"/>
            </a:xfrm>
            <a:prstGeom prst="ellipse">
              <a:avLst/>
            </a:prstGeom>
            <a:noFill/>
            <a:ln>
              <a:solidFill>
                <a:srgbClr val="18A8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8A8A1"/>
                </a:solidFill>
              </a:endParaRPr>
            </a:p>
          </p:txBody>
        </p:sp>
        <p:sp>
          <p:nvSpPr>
            <p:cNvPr id="72" name="Rectangle: Rounded Corners 71"/>
            <p:cNvSpPr/>
            <p:nvPr/>
          </p:nvSpPr>
          <p:spPr>
            <a:xfrm>
              <a:off x="7506063" y="4838838"/>
              <a:ext cx="746597" cy="2743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dirty="0">
                  <a:solidFill>
                    <a:srgbClr val="00BBC0"/>
                  </a:solidFill>
                </a:rPr>
                <a:t>4.6</a:t>
              </a:r>
              <a:endParaRPr lang="en-US" dirty="0">
                <a:solidFill>
                  <a:srgbClr val="00BBC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132175" y="4870360"/>
              <a:ext cx="5399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BBC0"/>
                  </a:solidFill>
                </a:rPr>
                <a:t>/  7.5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136644" y="5492136"/>
              <a:ext cx="8483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Student Answer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895084" y="5484516"/>
              <a:ext cx="8483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Correct Answer</a:t>
              </a:r>
            </a:p>
          </p:txBody>
        </p:sp>
        <p:sp>
          <p:nvSpPr>
            <p:cNvPr id="78" name="Rectangle: Rounded Corners 77"/>
            <p:cNvSpPr/>
            <p:nvPr/>
          </p:nvSpPr>
          <p:spPr>
            <a:xfrm>
              <a:off x="2284113" y="4461999"/>
              <a:ext cx="2581747" cy="1030135"/>
            </a:xfrm>
            <a:prstGeom prst="roundRect">
              <a:avLst>
                <a:gd name="adj" fmla="val 1074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Rectangle: Rounded Corners 78"/>
            <p:cNvSpPr/>
            <p:nvPr/>
          </p:nvSpPr>
          <p:spPr>
            <a:xfrm>
              <a:off x="5083973" y="4462001"/>
              <a:ext cx="2581747" cy="1030135"/>
            </a:xfrm>
            <a:prstGeom prst="roundRect">
              <a:avLst>
                <a:gd name="adj" fmla="val 976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Chord 92"/>
            <p:cNvSpPr/>
            <p:nvPr/>
          </p:nvSpPr>
          <p:spPr>
            <a:xfrm>
              <a:off x="8668326" y="4904585"/>
              <a:ext cx="263144" cy="184785"/>
            </a:xfrm>
            <a:prstGeom prst="chord">
              <a:avLst>
                <a:gd name="adj1" fmla="val 6479279"/>
                <a:gd name="adj2" fmla="val 15093903"/>
              </a:avLst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061079" y="5346124"/>
            <a:ext cx="6968719" cy="1677562"/>
            <a:chOff x="2061079" y="4098984"/>
            <a:chExt cx="6968719" cy="1677562"/>
          </a:xfrm>
        </p:grpSpPr>
        <p:sp>
          <p:nvSpPr>
            <p:cNvPr id="96" name="Rectangle: Rounded Corners 95"/>
            <p:cNvSpPr/>
            <p:nvPr/>
          </p:nvSpPr>
          <p:spPr>
            <a:xfrm>
              <a:off x="2061079" y="4098984"/>
              <a:ext cx="6968719" cy="1677562"/>
            </a:xfrm>
            <a:prstGeom prst="roundRect">
              <a:avLst>
                <a:gd name="adj" fmla="val 114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57730" y="4098985"/>
              <a:ext cx="1209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P Simplified" panose="020B0604020204020204" pitchFamily="34" charset="0"/>
                </a:rPr>
                <a:t>Question #5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092450" y="4150381"/>
              <a:ext cx="1351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Essay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8672136" y="4818225"/>
              <a:ext cx="182880" cy="182880"/>
            </a:xfrm>
            <a:prstGeom prst="ellipse">
              <a:avLst/>
            </a:prstGeom>
            <a:noFill/>
            <a:ln>
              <a:solidFill>
                <a:srgbClr val="18A8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8A8A1"/>
                </a:solidFill>
              </a:endParaRPr>
            </a:p>
          </p:txBody>
        </p:sp>
        <p:sp>
          <p:nvSpPr>
            <p:cNvPr id="100" name="Rectangle: Rounded Corners 99"/>
            <p:cNvSpPr/>
            <p:nvPr/>
          </p:nvSpPr>
          <p:spPr>
            <a:xfrm>
              <a:off x="7506063" y="4757558"/>
              <a:ext cx="746597" cy="2743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dirty="0">
                  <a:solidFill>
                    <a:srgbClr val="00BBC0"/>
                  </a:solidFill>
                </a:rPr>
                <a:t>4.6</a:t>
              </a:r>
              <a:endParaRPr lang="en-US" dirty="0">
                <a:solidFill>
                  <a:srgbClr val="00BBC0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132175" y="4789080"/>
              <a:ext cx="5399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BBC0"/>
                  </a:solidFill>
                </a:rPr>
                <a:t>/  7.5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910324" y="5492136"/>
              <a:ext cx="9320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Student Answer</a:t>
              </a:r>
            </a:p>
          </p:txBody>
        </p:sp>
        <p:sp>
          <p:nvSpPr>
            <p:cNvPr id="104" name="Rectangle: Rounded Corners 103"/>
            <p:cNvSpPr/>
            <p:nvPr/>
          </p:nvSpPr>
          <p:spPr>
            <a:xfrm>
              <a:off x="2284113" y="4461999"/>
              <a:ext cx="5381607" cy="1030135"/>
            </a:xfrm>
            <a:prstGeom prst="roundRect">
              <a:avLst>
                <a:gd name="adj" fmla="val 1074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Chord 105"/>
            <p:cNvSpPr/>
            <p:nvPr/>
          </p:nvSpPr>
          <p:spPr>
            <a:xfrm>
              <a:off x="8668326" y="4823305"/>
              <a:ext cx="263144" cy="184785"/>
            </a:xfrm>
            <a:prstGeom prst="chord">
              <a:avLst>
                <a:gd name="adj1" fmla="val 6479279"/>
                <a:gd name="adj2" fmla="val 15093903"/>
              </a:avLst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1986280" y="-522545"/>
            <a:ext cx="441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Student Name</a:t>
            </a:r>
          </a:p>
        </p:txBody>
      </p:sp>
      <p:sp>
        <p:nvSpPr>
          <p:cNvPr id="108" name="Rectangle: Rounded Corners 107"/>
          <p:cNvSpPr/>
          <p:nvPr/>
        </p:nvSpPr>
        <p:spPr>
          <a:xfrm>
            <a:off x="6910324" y="-548332"/>
            <a:ext cx="1180795" cy="27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solidFill>
                  <a:srgbClr val="00BBC0"/>
                </a:solidFill>
              </a:rPr>
              <a:t>31.7</a:t>
            </a:r>
            <a:endParaRPr lang="en-US" dirty="0">
              <a:solidFill>
                <a:srgbClr val="00BBC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113125" y="-528410"/>
            <a:ext cx="539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BBC0"/>
                </a:solidFill>
              </a:rPr>
              <a:t>/  45</a:t>
            </a:r>
          </a:p>
        </p:txBody>
      </p:sp>
    </p:spTree>
    <p:extLst>
      <p:ext uri="{BB962C8B-B14F-4D97-AF65-F5344CB8AC3E}">
        <p14:creationId xmlns:p14="http://schemas.microsoft.com/office/powerpoint/2010/main" val="54383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"/>
            <a:ext cx="12192002" cy="6858000"/>
            <a:chOff x="0" y="1"/>
            <a:chExt cx="12192002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1"/>
              <a:ext cx="1653396" cy="685800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 rot="5400000">
              <a:off x="6768083" y="-5323330"/>
              <a:ext cx="100588" cy="1074725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5400000">
              <a:off x="6836280" y="1502280"/>
              <a:ext cx="100586" cy="10610856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079224" y="1"/>
              <a:ext cx="112776" cy="685800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2276789"/>
              <a:ext cx="1655936" cy="539496"/>
            </a:xfrm>
            <a:prstGeom prst="rect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657048" y="249126"/>
            <a:ext cx="226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Curve</a:t>
            </a:r>
          </a:p>
        </p:txBody>
      </p:sp>
      <p:sp>
        <p:nvSpPr>
          <p:cNvPr id="13" name="Rectangle 12"/>
          <p:cNvSpPr/>
          <p:nvPr/>
        </p:nvSpPr>
        <p:spPr>
          <a:xfrm rot="5400000">
            <a:off x="6941065" y="-3114039"/>
            <a:ext cx="18288" cy="731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01023" y="6234193"/>
            <a:ext cx="1629107" cy="340519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Apply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32982" y="6234193"/>
            <a:ext cx="1629107" cy="340519"/>
          </a:xfrm>
          <a:prstGeom prst="roundRect">
            <a:avLst/>
          </a:prstGeom>
          <a:noFill/>
          <a:ln w="28575">
            <a:solidFill>
              <a:srgbClr val="3C79C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C79C2"/>
                </a:solidFill>
              </a:rPr>
              <a:t>Cancel</a:t>
            </a:r>
            <a:endParaRPr lang="en-US" dirty="0">
              <a:solidFill>
                <a:srgbClr val="3C79C2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31362" y="5766812"/>
            <a:ext cx="1228152" cy="1029892"/>
            <a:chOff x="231362" y="5766812"/>
            <a:chExt cx="1228152" cy="1029892"/>
          </a:xfrm>
        </p:grpSpPr>
        <p:grpSp>
          <p:nvGrpSpPr>
            <p:cNvPr id="17" name="Group 16"/>
            <p:cNvGrpSpPr/>
            <p:nvPr/>
          </p:nvGrpSpPr>
          <p:grpSpPr>
            <a:xfrm>
              <a:off x="477898" y="5766812"/>
              <a:ext cx="685800" cy="685800"/>
              <a:chOff x="477898" y="6071615"/>
              <a:chExt cx="685800" cy="6858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477898" y="6071615"/>
                <a:ext cx="685800" cy="685800"/>
              </a:xfrm>
              <a:prstGeom prst="ellipse">
                <a:avLst/>
              </a:prstGeom>
              <a:solidFill>
                <a:srgbClr val="18A8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P Simplified" panose="020B0604020204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10024" y="6176894"/>
                <a:ext cx="6358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P Simplified" panose="020B0604020204020204" pitchFamily="34" charset="0"/>
                  </a:rPr>
                  <a:t>TS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31362" y="6488927"/>
              <a:ext cx="12281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Switch Class</a:t>
              </a:r>
            </a:p>
          </p:txBody>
        </p:sp>
      </p:grpSp>
      <p:sp>
        <p:nvSpPr>
          <p:cNvPr id="22" name="Rectangle: Rounded Corners 21"/>
          <p:cNvSpPr/>
          <p:nvPr/>
        </p:nvSpPr>
        <p:spPr>
          <a:xfrm>
            <a:off x="1723242" y="667304"/>
            <a:ext cx="2709764" cy="5975512"/>
          </a:xfrm>
          <a:prstGeom prst="roundRect">
            <a:avLst>
              <a:gd name="adj" fmla="val 412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/>
          <p:cNvSpPr/>
          <p:nvPr/>
        </p:nvSpPr>
        <p:spPr>
          <a:xfrm>
            <a:off x="1802490" y="756140"/>
            <a:ext cx="2532118" cy="4308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872762" y="791308"/>
            <a:ext cx="18639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100 Based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Flat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Adjust Average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Root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P Simplified" panose="020B0604020204020204" pitchFamily="34" charset="0"/>
              </a:rPr>
              <a:t>Reset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P Simplified" panose="020B0604020204020204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614526" y="1739353"/>
            <a:ext cx="5486400" cy="2191285"/>
            <a:chOff x="5602800" y="667304"/>
            <a:chExt cx="5486400" cy="2191285"/>
          </a:xfrm>
        </p:grpSpPr>
        <p:grpSp>
          <p:nvGrpSpPr>
            <p:cNvPr id="53" name="Group 52"/>
            <p:cNvGrpSpPr/>
            <p:nvPr/>
          </p:nvGrpSpPr>
          <p:grpSpPr>
            <a:xfrm>
              <a:off x="5602800" y="667304"/>
              <a:ext cx="5486400" cy="2191285"/>
              <a:chOff x="5602800" y="667304"/>
              <a:chExt cx="5486400" cy="2191285"/>
            </a:xfrm>
          </p:grpSpPr>
          <p:sp>
            <p:nvSpPr>
              <p:cNvPr id="39" name="Rectangle: Rounded Corners 38"/>
              <p:cNvSpPr/>
              <p:nvPr/>
            </p:nvSpPr>
            <p:spPr>
              <a:xfrm rot="16200000">
                <a:off x="7250357" y="-980253"/>
                <a:ext cx="2191285" cy="5486400"/>
              </a:xfrm>
              <a:prstGeom prst="roundRect">
                <a:avLst>
                  <a:gd name="adj" fmla="val 536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HP Simplified" panose="020B0604020204020204" pitchFamily="34" charset="0"/>
                </a:endParaRPr>
              </a:p>
            </p:txBody>
          </p:sp>
          <p:graphicFrame>
            <p:nvGraphicFramePr>
              <p:cNvPr id="26" name="Chart 25">
                <a:extLst/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05678704"/>
                  </p:ext>
                </p:extLst>
              </p:nvPr>
            </p:nvGraphicFramePr>
            <p:xfrm>
              <a:off x="6220347" y="1136464"/>
              <a:ext cx="1097280" cy="109723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27" name="Chart 26">
                <a:extLst/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21665434"/>
                  </p:ext>
                </p:extLst>
              </p:nvPr>
            </p:nvGraphicFramePr>
            <p:xfrm>
              <a:off x="7707942" y="1136415"/>
              <a:ext cx="1097280" cy="109728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aphicFrame>
            <p:nvGraphicFramePr>
              <p:cNvPr id="28" name="Chart 27">
                <a:extLst/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75025604"/>
                  </p:ext>
                </p:extLst>
              </p:nvPr>
            </p:nvGraphicFramePr>
            <p:xfrm>
              <a:off x="9195537" y="1136415"/>
              <a:ext cx="1097280" cy="109728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pSp>
            <p:nvGrpSpPr>
              <p:cNvPr id="29" name="Group 28"/>
              <p:cNvGrpSpPr/>
              <p:nvPr/>
            </p:nvGrpSpPr>
            <p:grpSpPr>
              <a:xfrm>
                <a:off x="6097430" y="2054003"/>
                <a:ext cx="1471924" cy="584775"/>
                <a:chOff x="3242577" y="4231492"/>
                <a:chExt cx="1471924" cy="584775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3242577" y="4231492"/>
                  <a:ext cx="714645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3200" dirty="0">
                      <a:solidFill>
                        <a:srgbClr val="60DAA9"/>
                      </a:solidFill>
                      <a:latin typeface="HP Simplified" panose="020B0604020204020204" pitchFamily="34" charset="0"/>
                    </a:rPr>
                    <a:t>97</a:t>
                  </a:r>
                  <a:endParaRPr lang="en-US" sz="3600" dirty="0">
                    <a:solidFill>
                      <a:srgbClr val="60DAA9"/>
                    </a:solidFill>
                    <a:latin typeface="HP Simplified" panose="020B0604020204020204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868681" y="4287480"/>
                  <a:ext cx="84582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HP Simplified" panose="020B0604020204020204" pitchFamily="34" charset="0"/>
                    </a:rPr>
                    <a:t>Highest</a:t>
                  </a:r>
                </a:p>
                <a:p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HP Simplified" panose="020B0604020204020204" pitchFamily="34" charset="0"/>
                    </a:rPr>
                    <a:t>Score</a:t>
                  </a: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574508" y="2063506"/>
                <a:ext cx="1434679" cy="584775"/>
                <a:chOff x="3279822" y="4240284"/>
                <a:chExt cx="1434679" cy="584775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3279822" y="4240284"/>
                  <a:ext cx="677400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3200" dirty="0">
                      <a:solidFill>
                        <a:srgbClr val="E6B436"/>
                      </a:solidFill>
                      <a:latin typeface="HP Simplified" panose="020B0604020204020204" pitchFamily="34" charset="0"/>
                    </a:rPr>
                    <a:t>81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3868681" y="4287480"/>
                  <a:ext cx="84582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HP Simplified" panose="020B0604020204020204" pitchFamily="34" charset="0"/>
                    </a:rPr>
                    <a:t>Average</a:t>
                  </a:r>
                </a:p>
                <a:p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HP Simplified" panose="020B0604020204020204" pitchFamily="34" charset="0"/>
                    </a:rPr>
                    <a:t>Score</a:t>
                  </a: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9133907" y="2078629"/>
                <a:ext cx="1405364" cy="584775"/>
                <a:chOff x="3309137" y="4231491"/>
                <a:chExt cx="1405364" cy="584775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3309137" y="4231491"/>
                  <a:ext cx="648085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3200" dirty="0">
                      <a:solidFill>
                        <a:srgbClr val="D96161"/>
                      </a:solidFill>
                      <a:latin typeface="HP Simplified" panose="020B0604020204020204" pitchFamily="34" charset="0"/>
                    </a:rPr>
                    <a:t>64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3868681" y="4287480"/>
                  <a:ext cx="84582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HP Simplified" panose="020B0604020204020204" pitchFamily="34" charset="0"/>
                    </a:rPr>
                    <a:t>Lowest</a:t>
                  </a:r>
                </a:p>
                <a:p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HP Simplified" panose="020B0604020204020204" pitchFamily="34" charset="0"/>
                    </a:rPr>
                    <a:t>Score</a:t>
                  </a:r>
                </a:p>
              </p:txBody>
            </p:sp>
          </p:grpSp>
        </p:grpSp>
        <p:sp>
          <p:nvSpPr>
            <p:cNvPr id="38" name="TextBox 37"/>
            <p:cNvSpPr txBox="1"/>
            <p:nvPr/>
          </p:nvSpPr>
          <p:spPr>
            <a:xfrm>
              <a:off x="7172256" y="726845"/>
              <a:ext cx="2261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Overall Statistics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614526" y="681031"/>
            <a:ext cx="5486400" cy="963602"/>
            <a:chOff x="5614526" y="2967027"/>
            <a:chExt cx="5486400" cy="963602"/>
          </a:xfrm>
        </p:grpSpPr>
        <p:sp>
          <p:nvSpPr>
            <p:cNvPr id="52" name="Rectangle: Rounded Corners 51"/>
            <p:cNvSpPr/>
            <p:nvPr/>
          </p:nvSpPr>
          <p:spPr>
            <a:xfrm rot="16200000">
              <a:off x="7875925" y="705628"/>
              <a:ext cx="963602" cy="5486400"/>
            </a:xfrm>
            <a:prstGeom prst="roundRect">
              <a:avLst>
                <a:gd name="adj" fmla="val 89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</a:schemeClr>
                </a:solidFill>
                <a:latin typeface="HP Simplified" panose="020B0604020204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70206" y="3034235"/>
              <a:ext cx="2261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Adjust Curve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110656" y="3401357"/>
              <a:ext cx="4572000" cy="210312"/>
              <a:chOff x="5398477" y="3506861"/>
              <a:chExt cx="5934808" cy="210312"/>
            </a:xfrm>
          </p:grpSpPr>
          <p:sp>
            <p:nvSpPr>
              <p:cNvPr id="41" name="Rectangle: Rounded Corners 40"/>
              <p:cNvSpPr/>
              <p:nvPr/>
            </p:nvSpPr>
            <p:spPr>
              <a:xfrm>
                <a:off x="5398477" y="3587262"/>
                <a:ext cx="5934808" cy="6779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41"/>
              <p:cNvSpPr/>
              <p:nvPr/>
            </p:nvSpPr>
            <p:spPr>
              <a:xfrm>
                <a:off x="5398477" y="3587262"/>
                <a:ext cx="685800" cy="67798"/>
              </a:xfrm>
              <a:prstGeom prst="roundRect">
                <a:avLst>
                  <a:gd name="adj" fmla="val 50000"/>
                </a:avLst>
              </a:prstGeom>
              <a:solidFill>
                <a:srgbClr val="3C79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>
                <a:spLocks/>
              </p:cNvSpPr>
              <p:nvPr/>
            </p:nvSpPr>
            <p:spPr>
              <a:xfrm>
                <a:off x="5977473" y="3506861"/>
                <a:ext cx="273001" cy="210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7173140" y="3591082"/>
              <a:ext cx="2261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P Simplified" panose="020B0604020204020204" pitchFamily="34" charset="0"/>
                </a:rPr>
                <a:t>10.3 pts </a:t>
              </a:r>
            </a:p>
          </p:txBody>
        </p:sp>
      </p:grpSp>
      <p:sp>
        <p:nvSpPr>
          <p:cNvPr id="57" name="Rectangle: Rounded Corners 56"/>
          <p:cNvSpPr/>
          <p:nvPr/>
        </p:nvSpPr>
        <p:spPr>
          <a:xfrm rot="16200000">
            <a:off x="7896245" y="1782592"/>
            <a:ext cx="963602" cy="5486400"/>
          </a:xfrm>
          <a:prstGeom prst="roundRect">
            <a:avLst>
              <a:gd name="adj" fmla="val 897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70206" y="4050239"/>
            <a:ext cx="226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Curve Description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845" y="176045"/>
            <a:ext cx="1187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Classes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Tests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Start Test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Grade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396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"/>
            <a:ext cx="12192002" cy="6858000"/>
            <a:chOff x="0" y="1"/>
            <a:chExt cx="12192002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1"/>
              <a:ext cx="1653396" cy="685800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 rot="5400000">
              <a:off x="6768083" y="-5323330"/>
              <a:ext cx="100588" cy="1074725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5400000">
              <a:off x="6836280" y="1502280"/>
              <a:ext cx="100586" cy="10610856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079224" y="1"/>
              <a:ext cx="112776" cy="685800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107697"/>
              <a:ext cx="1655936" cy="539496"/>
            </a:xfrm>
            <a:prstGeom prst="rect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307453" y="719883"/>
            <a:ext cx="914400" cy="914400"/>
            <a:chOff x="2702052" y="1224439"/>
            <a:chExt cx="914400" cy="914400"/>
          </a:xfrm>
        </p:grpSpPr>
        <p:sp>
          <p:nvSpPr>
            <p:cNvPr id="11" name="Oval 10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41308" y="1389251"/>
              <a:ext cx="6358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SE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245732" y="1806537"/>
            <a:ext cx="3037840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P Simplified" panose="020B0604020204020204" pitchFamily="34" charset="0"/>
              </a:rPr>
              <a:t>Sofia Ethan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57048" y="249126"/>
            <a:ext cx="226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Edit Student</a:t>
            </a:r>
          </a:p>
        </p:txBody>
      </p:sp>
      <p:sp>
        <p:nvSpPr>
          <p:cNvPr id="19" name="Rectangle 18"/>
          <p:cNvSpPr/>
          <p:nvPr/>
        </p:nvSpPr>
        <p:spPr>
          <a:xfrm rot="5400000">
            <a:off x="6941065" y="-3114039"/>
            <a:ext cx="18288" cy="731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01023" y="6234193"/>
            <a:ext cx="1629107" cy="408623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87880" y="6234193"/>
            <a:ext cx="1629107" cy="408623"/>
          </a:xfrm>
          <a:prstGeom prst="roundRect">
            <a:avLst/>
          </a:prstGeom>
          <a:solidFill>
            <a:srgbClr val="D9616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Delete Student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32982" y="6234193"/>
            <a:ext cx="1629107" cy="408623"/>
          </a:xfrm>
          <a:prstGeom prst="roundRect">
            <a:avLst/>
          </a:prstGeom>
          <a:noFill/>
          <a:ln w="28575">
            <a:solidFill>
              <a:srgbClr val="3C79C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C79C2"/>
                </a:solidFill>
              </a:rPr>
              <a:t>Cancel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31362" y="5766812"/>
            <a:ext cx="1228152" cy="1029892"/>
            <a:chOff x="231362" y="5766812"/>
            <a:chExt cx="1228152" cy="1029892"/>
          </a:xfrm>
        </p:grpSpPr>
        <p:grpSp>
          <p:nvGrpSpPr>
            <p:cNvPr id="24" name="Group 23"/>
            <p:cNvGrpSpPr/>
            <p:nvPr/>
          </p:nvGrpSpPr>
          <p:grpSpPr>
            <a:xfrm>
              <a:off x="477898" y="5766812"/>
              <a:ext cx="685800" cy="685800"/>
              <a:chOff x="477898" y="6071615"/>
              <a:chExt cx="685800" cy="6858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477898" y="6071615"/>
                <a:ext cx="685800" cy="685800"/>
              </a:xfrm>
              <a:prstGeom prst="ellipse">
                <a:avLst/>
              </a:prstGeom>
              <a:solidFill>
                <a:srgbClr val="18A8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P Simplified" panose="020B0604020204020204" pitchFamily="34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10024" y="6176894"/>
                <a:ext cx="6358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P Simplified" panose="020B0604020204020204" pitchFamily="34" charset="0"/>
                  </a:rPr>
                  <a:t>TS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231362" y="6488927"/>
              <a:ext cx="12281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Switch Class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9845" y="176045"/>
            <a:ext cx="1187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Classes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Tests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Start Test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Grade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26949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"/>
            <a:ext cx="12192002" cy="6858000"/>
            <a:chOff x="0" y="1"/>
            <a:chExt cx="12192002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1"/>
              <a:ext cx="1653396" cy="685800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 rot="5400000">
              <a:off x="6768083" y="-5323330"/>
              <a:ext cx="100588" cy="1074725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5400000">
              <a:off x="6836280" y="1502280"/>
              <a:ext cx="100586" cy="10610856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079224" y="1"/>
              <a:ext cx="112776" cy="685800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107697"/>
              <a:ext cx="1655936" cy="539496"/>
            </a:xfrm>
            <a:prstGeom prst="rect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307453" y="719883"/>
            <a:ext cx="914400" cy="914400"/>
            <a:chOff x="2702052" y="1224439"/>
            <a:chExt cx="914400" cy="914400"/>
          </a:xfrm>
        </p:grpSpPr>
        <p:sp>
          <p:nvSpPr>
            <p:cNvPr id="11" name="Oval 10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18A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41308" y="1389251"/>
              <a:ext cx="6358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TS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245732" y="1806537"/>
            <a:ext cx="3037840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P Simplified" panose="020B0604020204020204" pitchFamily="34" charset="0"/>
              </a:rPr>
              <a:t>Theoretical Computer Science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57048" y="249126"/>
            <a:ext cx="226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Edit Class Name</a:t>
            </a:r>
          </a:p>
        </p:txBody>
      </p:sp>
      <p:sp>
        <p:nvSpPr>
          <p:cNvPr id="19" name="Rectangle 18"/>
          <p:cNvSpPr/>
          <p:nvPr/>
        </p:nvSpPr>
        <p:spPr>
          <a:xfrm rot="5400000">
            <a:off x="6941065" y="-3114039"/>
            <a:ext cx="18288" cy="731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01023" y="6234193"/>
            <a:ext cx="1629107" cy="408623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32982" y="6234193"/>
            <a:ext cx="1629107" cy="408623"/>
          </a:xfrm>
          <a:prstGeom prst="roundRect">
            <a:avLst/>
          </a:prstGeom>
          <a:noFill/>
          <a:ln w="28575">
            <a:solidFill>
              <a:srgbClr val="3C79C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C79C2"/>
                </a:solidFill>
              </a:rPr>
              <a:t>Cancel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31362" y="5766812"/>
            <a:ext cx="1228152" cy="1029892"/>
            <a:chOff x="231362" y="5766812"/>
            <a:chExt cx="1228152" cy="1029892"/>
          </a:xfrm>
        </p:grpSpPr>
        <p:grpSp>
          <p:nvGrpSpPr>
            <p:cNvPr id="21" name="Group 20"/>
            <p:cNvGrpSpPr/>
            <p:nvPr/>
          </p:nvGrpSpPr>
          <p:grpSpPr>
            <a:xfrm>
              <a:off x="477898" y="5766812"/>
              <a:ext cx="685800" cy="685800"/>
              <a:chOff x="477898" y="6071615"/>
              <a:chExt cx="685800" cy="6858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477898" y="6071615"/>
                <a:ext cx="685800" cy="685800"/>
              </a:xfrm>
              <a:prstGeom prst="ellipse">
                <a:avLst/>
              </a:prstGeom>
              <a:solidFill>
                <a:srgbClr val="18A8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P Simplified" panose="020B060402020402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10024" y="6176894"/>
                <a:ext cx="6358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P Simplified" panose="020B0604020204020204" pitchFamily="34" charset="0"/>
                  </a:rPr>
                  <a:t>TS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31362" y="6488927"/>
              <a:ext cx="12281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Switch Class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9845" y="176045"/>
            <a:ext cx="1187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Classes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Tests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Start Test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Grade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610396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1"/>
            <a:ext cx="12192002" cy="6858000"/>
            <a:chOff x="0" y="1"/>
            <a:chExt cx="12192002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1"/>
              <a:ext cx="1653396" cy="685800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6768083" y="-5323330"/>
              <a:ext cx="100588" cy="1074725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6836280" y="1502280"/>
              <a:ext cx="100586" cy="10610856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079224" y="1"/>
              <a:ext cx="112776" cy="6858000"/>
            </a:xfrm>
            <a:prstGeom prst="rect">
              <a:avLst/>
            </a:prstGeom>
            <a:solidFill>
              <a:srgbClr val="2D5B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107697"/>
              <a:ext cx="1655936" cy="539496"/>
            </a:xfrm>
            <a:prstGeom prst="rect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49957" y="532545"/>
            <a:ext cx="914400" cy="914400"/>
            <a:chOff x="2702052" y="1224439"/>
            <a:chExt cx="914400" cy="914400"/>
          </a:xfrm>
        </p:grpSpPr>
        <p:sp>
          <p:nvSpPr>
            <p:cNvPr id="24" name="Oval 23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18A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P Simplified" panose="020B0604020204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41308" y="1389251"/>
              <a:ext cx="6358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AA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657048" y="2179526"/>
            <a:ext cx="226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Add Students to Class</a:t>
            </a:r>
          </a:p>
        </p:txBody>
      </p:sp>
      <p:sp>
        <p:nvSpPr>
          <p:cNvPr id="27" name="Rectangle 26"/>
          <p:cNvSpPr/>
          <p:nvPr/>
        </p:nvSpPr>
        <p:spPr>
          <a:xfrm rot="5400000">
            <a:off x="6941065" y="-1183639"/>
            <a:ext cx="18288" cy="731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2054925" y="4331621"/>
            <a:ext cx="1453896" cy="1283732"/>
            <a:chOff x="2432304" y="1224439"/>
            <a:chExt cx="1453896" cy="1283732"/>
          </a:xfrm>
        </p:grpSpPr>
        <p:sp>
          <p:nvSpPr>
            <p:cNvPr id="50" name="TextBox 49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Patrick Brady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783257" y="1389251"/>
              <a:ext cx="7132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PB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075034" y="4331621"/>
            <a:ext cx="1453896" cy="1252954"/>
            <a:chOff x="2432304" y="1224439"/>
            <a:chExt cx="1453896" cy="1252954"/>
          </a:xfrm>
        </p:grpSpPr>
        <p:sp>
          <p:nvSpPr>
            <p:cNvPr id="54" name="TextBox 53"/>
            <p:cNvSpPr txBox="1"/>
            <p:nvPr/>
          </p:nvSpPr>
          <p:spPr>
            <a:xfrm>
              <a:off x="2432304" y="2138839"/>
              <a:ext cx="1453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P Simplified" panose="020B0604020204020204" pitchFamily="34" charset="0"/>
                </a:rPr>
                <a:t>James Robert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P Simplified" panose="020B060402020402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31919" y="1389251"/>
              <a:ext cx="6247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JR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095144" y="4331621"/>
            <a:ext cx="1453896" cy="1283732"/>
            <a:chOff x="2432304" y="1224439"/>
            <a:chExt cx="1453896" cy="1283732"/>
          </a:xfrm>
        </p:grpSpPr>
        <p:sp>
          <p:nvSpPr>
            <p:cNvPr id="58" name="TextBox 57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Mary Martha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P Simplified" panose="020B0604020204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37467" y="1389251"/>
              <a:ext cx="7751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MM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9993270" y="4331621"/>
            <a:ext cx="1772175" cy="1283732"/>
            <a:chOff x="2290211" y="1224439"/>
            <a:chExt cx="1772175" cy="1283732"/>
          </a:xfrm>
        </p:grpSpPr>
        <p:sp>
          <p:nvSpPr>
            <p:cNvPr id="62" name="TextBox 61"/>
            <p:cNvSpPr txBox="1"/>
            <p:nvPr/>
          </p:nvSpPr>
          <p:spPr>
            <a:xfrm>
              <a:off x="2290211" y="2138839"/>
              <a:ext cx="1772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Teresa Patricia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809635" y="1389251"/>
              <a:ext cx="6992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TP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115254" y="4331621"/>
            <a:ext cx="1453896" cy="1283732"/>
            <a:chOff x="2432304" y="1224439"/>
            <a:chExt cx="1453896" cy="1283732"/>
          </a:xfrm>
        </p:grpSpPr>
        <p:sp>
          <p:nvSpPr>
            <p:cNvPr id="66" name="TextBox 65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Bob Anthony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841308" y="1389251"/>
              <a:ext cx="6358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BA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0301023" y="6234193"/>
            <a:ext cx="1629107" cy="408623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Save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544987" y="3694696"/>
            <a:ext cx="1629107" cy="408623"/>
          </a:xfrm>
          <a:prstGeom prst="roundRect">
            <a:avLst/>
          </a:prstGeom>
          <a:solidFill>
            <a:srgbClr val="60DAA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297022" y="1555439"/>
            <a:ext cx="3037840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P Simplified" panose="020B0604020204020204" pitchFamily="34" charset="0"/>
              </a:rPr>
              <a:t>Class Name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6358742" y="2638917"/>
            <a:ext cx="914400" cy="914400"/>
            <a:chOff x="2702052" y="1224439"/>
            <a:chExt cx="914400" cy="914400"/>
          </a:xfrm>
        </p:grpSpPr>
        <p:sp>
          <p:nvSpPr>
            <p:cNvPr id="77" name="Oval 76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783257" y="1389251"/>
              <a:ext cx="7132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AA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5297022" y="3698737"/>
            <a:ext cx="3037840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P Simplified" panose="020B0604020204020204" pitchFamily="34" charset="0"/>
              </a:rPr>
              <a:t>Student Name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657048" y="157686"/>
            <a:ext cx="226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Create a Class</a:t>
            </a:r>
          </a:p>
        </p:txBody>
      </p:sp>
      <p:sp>
        <p:nvSpPr>
          <p:cNvPr id="81" name="Rectangle 80"/>
          <p:cNvSpPr/>
          <p:nvPr/>
        </p:nvSpPr>
        <p:spPr>
          <a:xfrm rot="5400000">
            <a:off x="6941065" y="-3205479"/>
            <a:ext cx="18288" cy="731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573823" y="6234193"/>
            <a:ext cx="1629107" cy="408623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Edit Student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805782" y="6234193"/>
            <a:ext cx="1629107" cy="408623"/>
          </a:xfrm>
          <a:prstGeom prst="roundRect">
            <a:avLst/>
          </a:prstGeom>
          <a:noFill/>
          <a:ln w="28575">
            <a:solidFill>
              <a:srgbClr val="3C79C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C79C2"/>
                </a:solidFill>
              </a:rPr>
              <a:t>Cancel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9845" y="176045"/>
            <a:ext cx="1187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Classes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Tests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Start Test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Grade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93607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653396" cy="6858000"/>
          </a:xfrm>
          <a:prstGeom prst="rect">
            <a:avLst/>
          </a:prstGeom>
          <a:solidFill>
            <a:srgbClr val="2D5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 rot="5400000">
            <a:off x="6768083" y="-5323330"/>
            <a:ext cx="100588" cy="10747250"/>
          </a:xfrm>
          <a:prstGeom prst="rect">
            <a:avLst/>
          </a:prstGeom>
          <a:solidFill>
            <a:srgbClr val="2D5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6836280" y="1502280"/>
            <a:ext cx="100586" cy="10610856"/>
          </a:xfrm>
          <a:prstGeom prst="rect">
            <a:avLst/>
          </a:prstGeom>
          <a:solidFill>
            <a:srgbClr val="2D5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79224" y="1"/>
            <a:ext cx="112776" cy="6858000"/>
          </a:xfrm>
          <a:prstGeom prst="rect">
            <a:avLst/>
          </a:prstGeom>
          <a:solidFill>
            <a:srgbClr val="2D5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5581"/>
            <a:ext cx="1655936" cy="539496"/>
          </a:xfrm>
          <a:prstGeom prst="rect">
            <a:avLst/>
          </a:prstGeom>
          <a:solidFill>
            <a:srgbClr val="3C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71911" y="138304"/>
            <a:ext cx="1177719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6600" dirty="0">
                <a:solidFill>
                  <a:schemeClr val="accent5">
                    <a:lumMod val="75000"/>
                  </a:schemeClr>
                </a:solidFill>
                <a:latin typeface="HP Simplified" panose="020B0604020204020204" pitchFamily="34" charset="0"/>
              </a:rPr>
              <a:t>6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3954697" y="1884442"/>
            <a:ext cx="1695451" cy="16474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2856" y="444492"/>
            <a:ext cx="84582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Total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Tests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067210" y="2076348"/>
            <a:ext cx="1453896" cy="1283732"/>
            <a:chOff x="2432304" y="1224439"/>
            <a:chExt cx="1453896" cy="1283732"/>
          </a:xfrm>
        </p:grpSpPr>
        <p:sp>
          <p:nvSpPr>
            <p:cNvPr id="11" name="TextBox 10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#1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39615" y="1389251"/>
              <a:ext cx="6691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T1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87319" y="2076348"/>
            <a:ext cx="1453896" cy="1283732"/>
            <a:chOff x="2432304" y="1224439"/>
            <a:chExt cx="1453896" cy="1283732"/>
          </a:xfrm>
        </p:grpSpPr>
        <p:sp>
          <p:nvSpPr>
            <p:cNvPr id="15" name="TextBox 14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#2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P Simplified" panose="020B0604020204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107429" y="2076348"/>
            <a:ext cx="1453896" cy="1283732"/>
            <a:chOff x="2432304" y="1224439"/>
            <a:chExt cx="1453896" cy="1283732"/>
          </a:xfrm>
        </p:grpSpPr>
        <p:sp>
          <p:nvSpPr>
            <p:cNvPr id="19" name="TextBox 18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#3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P Simplified" panose="020B0604020204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41308" y="1389251"/>
              <a:ext cx="6358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T3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005555" y="2076348"/>
            <a:ext cx="1772175" cy="1283732"/>
            <a:chOff x="2290211" y="1224439"/>
            <a:chExt cx="1772175" cy="1283732"/>
          </a:xfrm>
        </p:grpSpPr>
        <p:sp>
          <p:nvSpPr>
            <p:cNvPr id="23" name="TextBox 22"/>
            <p:cNvSpPr txBox="1"/>
            <p:nvPr/>
          </p:nvSpPr>
          <p:spPr>
            <a:xfrm>
              <a:off x="2290211" y="2138839"/>
              <a:ext cx="1772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#5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09635" y="1389251"/>
              <a:ext cx="6992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T5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127539" y="2076348"/>
            <a:ext cx="1453896" cy="1283732"/>
            <a:chOff x="2432304" y="1224439"/>
            <a:chExt cx="1453896" cy="1283732"/>
          </a:xfrm>
        </p:grpSpPr>
        <p:sp>
          <p:nvSpPr>
            <p:cNvPr id="27" name="TextBox 26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#4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41308" y="1389251"/>
              <a:ext cx="6358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T4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082145" y="3786502"/>
            <a:ext cx="1453896" cy="1283732"/>
            <a:chOff x="2432304" y="1224439"/>
            <a:chExt cx="1453896" cy="1283732"/>
          </a:xfrm>
        </p:grpSpPr>
        <p:sp>
          <p:nvSpPr>
            <p:cNvPr id="31" name="TextBox 30"/>
            <p:cNvSpPr txBox="1"/>
            <p:nvPr/>
          </p:nvSpPr>
          <p:spPr>
            <a:xfrm>
              <a:off x="2432304" y="2138839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P Simplified" panose="020B0604020204020204" pitchFamily="34" charset="0"/>
                </a:rPr>
                <a:t>Test #6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2702052" y="1224439"/>
              <a:ext cx="914400" cy="914400"/>
            </a:xfrm>
            <a:prstGeom prst="ellipse">
              <a:avLst/>
            </a:prstGeom>
            <a:solidFill>
              <a:srgbClr val="E6B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P Simplified" panose="020B0604020204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38533" y="1389252"/>
              <a:ext cx="6313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T6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693615" y="1439340"/>
            <a:ext cx="226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Select a Test</a:t>
            </a:r>
          </a:p>
        </p:txBody>
      </p:sp>
      <p:sp>
        <p:nvSpPr>
          <p:cNvPr id="52" name="Rectangle 51"/>
          <p:cNvSpPr/>
          <p:nvPr/>
        </p:nvSpPr>
        <p:spPr>
          <a:xfrm rot="5400000">
            <a:off x="6977632" y="-1923825"/>
            <a:ext cx="18288" cy="731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301023" y="6234193"/>
            <a:ext cx="1629107" cy="408623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 Test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522822" y="6234193"/>
            <a:ext cx="1629107" cy="408623"/>
          </a:xfrm>
          <a:prstGeom prst="roundRect">
            <a:avLst/>
          </a:prstGeom>
          <a:solidFill>
            <a:srgbClr val="60DAA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 a Test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231362" y="5766812"/>
            <a:ext cx="1228152" cy="1029892"/>
            <a:chOff x="231362" y="5766812"/>
            <a:chExt cx="1228152" cy="1029892"/>
          </a:xfrm>
        </p:grpSpPr>
        <p:grpSp>
          <p:nvGrpSpPr>
            <p:cNvPr id="56" name="Group 55"/>
            <p:cNvGrpSpPr/>
            <p:nvPr/>
          </p:nvGrpSpPr>
          <p:grpSpPr>
            <a:xfrm>
              <a:off x="477898" y="5766812"/>
              <a:ext cx="685800" cy="685800"/>
              <a:chOff x="477898" y="6071615"/>
              <a:chExt cx="685800" cy="6858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77898" y="6071615"/>
                <a:ext cx="685800" cy="685800"/>
              </a:xfrm>
              <a:prstGeom prst="ellipse">
                <a:avLst/>
              </a:prstGeom>
              <a:solidFill>
                <a:srgbClr val="18A8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P Simplified" panose="020B0604020204020204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0024" y="6176894"/>
                <a:ext cx="6358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P Simplified" panose="020B0604020204020204" pitchFamily="34" charset="0"/>
                  </a:rPr>
                  <a:t>TS</a:t>
                </a: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231362" y="6488927"/>
              <a:ext cx="12281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Switch Class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467850" y="2264450"/>
            <a:ext cx="669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P Simplified" panose="020B0604020204020204" pitchFamily="34" charset="0"/>
              </a:rPr>
              <a:t>T2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9845" y="176045"/>
            <a:ext cx="1187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Classes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Tests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Start Test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Grade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6865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 210"/>
          <p:cNvSpPr/>
          <p:nvPr/>
        </p:nvSpPr>
        <p:spPr>
          <a:xfrm>
            <a:off x="0" y="1"/>
            <a:ext cx="1653396" cy="6858000"/>
          </a:xfrm>
          <a:prstGeom prst="rect">
            <a:avLst/>
          </a:prstGeom>
          <a:solidFill>
            <a:srgbClr val="2D5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212" name="Rectangle 211"/>
          <p:cNvSpPr/>
          <p:nvPr/>
        </p:nvSpPr>
        <p:spPr>
          <a:xfrm rot="5400000">
            <a:off x="6768083" y="-5323330"/>
            <a:ext cx="100588" cy="10747250"/>
          </a:xfrm>
          <a:prstGeom prst="rect">
            <a:avLst/>
          </a:prstGeom>
          <a:solidFill>
            <a:srgbClr val="2D5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213" name="Rectangle 212"/>
          <p:cNvSpPr/>
          <p:nvPr/>
        </p:nvSpPr>
        <p:spPr>
          <a:xfrm rot="5400000">
            <a:off x="6836280" y="1502280"/>
            <a:ext cx="100586" cy="10610856"/>
          </a:xfrm>
          <a:prstGeom prst="rect">
            <a:avLst/>
          </a:prstGeom>
          <a:solidFill>
            <a:srgbClr val="2D5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12079224" y="1"/>
            <a:ext cx="112776" cy="6858000"/>
          </a:xfrm>
          <a:prstGeom prst="rect">
            <a:avLst/>
          </a:prstGeom>
          <a:solidFill>
            <a:srgbClr val="2D5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0" y="645581"/>
            <a:ext cx="1655936" cy="539496"/>
          </a:xfrm>
          <a:prstGeom prst="rect">
            <a:avLst/>
          </a:prstGeom>
          <a:solidFill>
            <a:srgbClr val="3C7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P Simplified" panose="020B0604020204020204" pitchFamily="34" charset="0"/>
            </a:endParaRPr>
          </a:p>
        </p:txBody>
      </p:sp>
      <p:grpSp>
        <p:nvGrpSpPr>
          <p:cNvPr id="217" name="Group 216"/>
          <p:cNvGrpSpPr/>
          <p:nvPr/>
        </p:nvGrpSpPr>
        <p:grpSpPr>
          <a:xfrm>
            <a:off x="231362" y="5766812"/>
            <a:ext cx="1228152" cy="1029892"/>
            <a:chOff x="231362" y="5766812"/>
            <a:chExt cx="1228152" cy="1029892"/>
          </a:xfrm>
        </p:grpSpPr>
        <p:grpSp>
          <p:nvGrpSpPr>
            <p:cNvPr id="218" name="Group 217"/>
            <p:cNvGrpSpPr/>
            <p:nvPr/>
          </p:nvGrpSpPr>
          <p:grpSpPr>
            <a:xfrm>
              <a:off x="477898" y="5766812"/>
              <a:ext cx="685800" cy="685800"/>
              <a:chOff x="477898" y="6071615"/>
              <a:chExt cx="685800" cy="685800"/>
            </a:xfrm>
          </p:grpSpPr>
          <p:sp>
            <p:nvSpPr>
              <p:cNvPr id="220" name="Oval 219"/>
              <p:cNvSpPr/>
              <p:nvPr/>
            </p:nvSpPr>
            <p:spPr>
              <a:xfrm>
                <a:off x="477898" y="6071615"/>
                <a:ext cx="685800" cy="685800"/>
              </a:xfrm>
              <a:prstGeom prst="ellipse">
                <a:avLst/>
              </a:prstGeom>
              <a:solidFill>
                <a:srgbClr val="18A8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P Simplified" panose="020B0604020204020204" pitchFamily="34" charset="0"/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510024" y="6176894"/>
                <a:ext cx="6358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HP Simplified" panose="020B0604020204020204" pitchFamily="34" charset="0"/>
                  </a:rPr>
                  <a:t>TS</a:t>
                </a:r>
              </a:p>
            </p:txBody>
          </p:sp>
        </p:grpSp>
        <p:sp>
          <p:nvSpPr>
            <p:cNvPr id="219" name="TextBox 218"/>
            <p:cNvSpPr txBox="1"/>
            <p:nvPr/>
          </p:nvSpPr>
          <p:spPr>
            <a:xfrm>
              <a:off x="231362" y="6488927"/>
              <a:ext cx="12281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Switch Class</a:t>
              </a:r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5573149" y="78016"/>
            <a:ext cx="2261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View Test</a:t>
            </a:r>
          </a:p>
        </p:txBody>
      </p:sp>
      <p:sp>
        <p:nvSpPr>
          <p:cNvPr id="223" name="Rectangle 222"/>
          <p:cNvSpPr/>
          <p:nvPr/>
        </p:nvSpPr>
        <p:spPr>
          <a:xfrm rot="5400000">
            <a:off x="6857166" y="-3285149"/>
            <a:ext cx="18288" cy="731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224" name="Rectangle: Rounded Corners 223"/>
          <p:cNvSpPr/>
          <p:nvPr/>
        </p:nvSpPr>
        <p:spPr>
          <a:xfrm>
            <a:off x="1723242" y="418876"/>
            <a:ext cx="2709764" cy="6223940"/>
          </a:xfrm>
          <a:prstGeom prst="roundRect">
            <a:avLst>
              <a:gd name="adj" fmla="val 412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TextBox 224"/>
          <p:cNvSpPr txBox="1"/>
          <p:nvPr/>
        </p:nvSpPr>
        <p:spPr>
          <a:xfrm>
            <a:off x="1841515" y="716033"/>
            <a:ext cx="2395205" cy="34051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Test #12.4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2812557" y="1775408"/>
            <a:ext cx="1407458" cy="340519"/>
          </a:xfrm>
          <a:prstGeom prst="roundRect">
            <a:avLst/>
          </a:prstGeom>
          <a:solidFill>
            <a:srgbClr val="3C79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Upload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1841515" y="1373335"/>
            <a:ext cx="2395205" cy="30646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//Users/User1/document.docx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2152025" y="2514792"/>
            <a:ext cx="117771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HP Simplified" panose="020B0604020204020204" pitchFamily="34" charset="0"/>
              </a:rPr>
              <a:t>100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3264276" y="2682116"/>
            <a:ext cx="8458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Pts</a:t>
            </a:r>
          </a:p>
        </p:txBody>
      </p:sp>
      <p:sp>
        <p:nvSpPr>
          <p:cNvPr id="230" name="Arrow: Chevron 229"/>
          <p:cNvSpPr/>
          <p:nvPr/>
        </p:nvSpPr>
        <p:spPr>
          <a:xfrm rot="16200000">
            <a:off x="2885509" y="2290827"/>
            <a:ext cx="168591" cy="392711"/>
          </a:xfrm>
          <a:prstGeom prst="chevron">
            <a:avLst>
              <a:gd name="adj" fmla="val 7857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1" name="Arrow: Chevron 230"/>
          <p:cNvSpPr/>
          <p:nvPr/>
        </p:nvSpPr>
        <p:spPr>
          <a:xfrm rot="5400000">
            <a:off x="2885509" y="2832204"/>
            <a:ext cx="168591" cy="392711"/>
          </a:xfrm>
          <a:prstGeom prst="chevron">
            <a:avLst>
              <a:gd name="adj" fmla="val 7857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32" name="Group 231"/>
          <p:cNvGrpSpPr/>
          <p:nvPr/>
        </p:nvGrpSpPr>
        <p:grpSpPr>
          <a:xfrm>
            <a:off x="1809832" y="3446956"/>
            <a:ext cx="2410184" cy="312264"/>
            <a:chOff x="1841513" y="3307573"/>
            <a:chExt cx="2918745" cy="312264"/>
          </a:xfrm>
        </p:grpSpPr>
        <p:sp>
          <p:nvSpPr>
            <p:cNvPr id="233" name="Rectangle: Rounded Corners 232"/>
            <p:cNvSpPr/>
            <p:nvPr/>
          </p:nvSpPr>
          <p:spPr>
            <a:xfrm>
              <a:off x="1841515" y="3307573"/>
              <a:ext cx="2918743" cy="292316"/>
            </a:xfrm>
            <a:prstGeom prst="roundRect">
              <a:avLst/>
            </a:prstGeom>
            <a:noFill/>
            <a:ln w="38100">
              <a:solidFill>
                <a:srgbClr val="3C79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841513" y="3312060"/>
              <a:ext cx="1511288" cy="307777"/>
            </a:xfrm>
            <a:prstGeom prst="rect">
              <a:avLst/>
            </a:prstGeom>
            <a:solidFill>
              <a:srgbClr val="3C79C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Individual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3379956" y="3312060"/>
              <a:ext cx="1353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3C79C2"/>
                  </a:solidFill>
                </a:rPr>
                <a:t>Same</a:t>
              </a:r>
              <a:endParaRPr lang="en-US" dirty="0">
                <a:solidFill>
                  <a:srgbClr val="3C79C2"/>
                </a:solidFill>
              </a:endParaRPr>
            </a:p>
          </p:txBody>
        </p:sp>
      </p:grpSp>
      <p:graphicFrame>
        <p:nvGraphicFramePr>
          <p:cNvPr id="236" name="Chart 235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1854116"/>
              </p:ext>
            </p:extLst>
          </p:nvPr>
        </p:nvGraphicFramePr>
        <p:xfrm>
          <a:off x="1704438" y="4790144"/>
          <a:ext cx="1386555" cy="1697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7" name="Group 236"/>
          <p:cNvGrpSpPr/>
          <p:nvPr/>
        </p:nvGrpSpPr>
        <p:grpSpPr>
          <a:xfrm>
            <a:off x="3048000" y="4903324"/>
            <a:ext cx="1346615" cy="523220"/>
            <a:chOff x="3367886" y="4249076"/>
            <a:chExt cx="1346615" cy="523220"/>
          </a:xfrm>
        </p:grpSpPr>
        <p:sp>
          <p:nvSpPr>
            <p:cNvPr id="238" name="TextBox 237"/>
            <p:cNvSpPr txBox="1"/>
            <p:nvPr/>
          </p:nvSpPr>
          <p:spPr>
            <a:xfrm>
              <a:off x="3367886" y="4249076"/>
              <a:ext cx="5893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solidFill>
                    <a:srgbClr val="60DAA9"/>
                  </a:solidFill>
                  <a:latin typeface="HP Simplified" panose="020B0604020204020204" pitchFamily="34" charset="0"/>
                </a:rPr>
                <a:t>95</a:t>
              </a:r>
              <a:endParaRPr lang="en-US" sz="3200" dirty="0">
                <a:solidFill>
                  <a:srgbClr val="60DAA9"/>
                </a:solidFill>
                <a:latin typeface="HP Simplified" panose="020B0604020204020204" pitchFamily="34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868681" y="4287480"/>
              <a:ext cx="8458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Highest</a:t>
              </a:r>
            </a:p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Score</a:t>
              </a: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2959936" y="5426543"/>
            <a:ext cx="1434679" cy="523220"/>
            <a:chOff x="3279822" y="4249076"/>
            <a:chExt cx="1434679" cy="523220"/>
          </a:xfrm>
        </p:grpSpPr>
        <p:sp>
          <p:nvSpPr>
            <p:cNvPr id="241" name="TextBox 240"/>
            <p:cNvSpPr txBox="1"/>
            <p:nvPr/>
          </p:nvSpPr>
          <p:spPr>
            <a:xfrm>
              <a:off x="3279822" y="4249076"/>
              <a:ext cx="6774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solidFill>
                    <a:srgbClr val="E6B436"/>
                  </a:solidFill>
                  <a:latin typeface="HP Simplified" panose="020B0604020204020204" pitchFamily="34" charset="0"/>
                </a:rPr>
                <a:t>75</a:t>
              </a: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3868681" y="4287480"/>
              <a:ext cx="8458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Average</a:t>
              </a:r>
            </a:p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Score</a:t>
              </a:r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2989251" y="5964714"/>
            <a:ext cx="1405364" cy="523220"/>
            <a:chOff x="3309137" y="4249076"/>
            <a:chExt cx="1405364" cy="523220"/>
          </a:xfrm>
        </p:grpSpPr>
        <p:sp>
          <p:nvSpPr>
            <p:cNvPr id="244" name="TextBox 243"/>
            <p:cNvSpPr txBox="1"/>
            <p:nvPr/>
          </p:nvSpPr>
          <p:spPr>
            <a:xfrm>
              <a:off x="3309137" y="4249076"/>
              <a:ext cx="64808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solidFill>
                    <a:srgbClr val="D96161"/>
                  </a:solidFill>
                  <a:latin typeface="HP Simplified" panose="020B0604020204020204" pitchFamily="34" charset="0"/>
                </a:rPr>
                <a:t>31</a:t>
              </a: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868681" y="4287480"/>
              <a:ext cx="8458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Lowest</a:t>
              </a:r>
            </a:p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Score</a:t>
              </a:r>
            </a:p>
          </p:txBody>
        </p:sp>
      </p:grpSp>
      <p:sp>
        <p:nvSpPr>
          <p:cNvPr id="246" name="TextBox 245"/>
          <p:cNvSpPr txBox="1"/>
          <p:nvPr/>
        </p:nvSpPr>
        <p:spPr>
          <a:xfrm>
            <a:off x="1750218" y="449232"/>
            <a:ext cx="105274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Name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1742902" y="1121235"/>
            <a:ext cx="105274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File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1742902" y="3159138"/>
            <a:ext cx="155114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Point Distribution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1742902" y="4630968"/>
            <a:ext cx="155114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Statistics</a:t>
            </a:r>
          </a:p>
        </p:txBody>
      </p:sp>
      <p:sp>
        <p:nvSpPr>
          <p:cNvPr id="257" name="Rectangle: Rounded Corners 256"/>
          <p:cNvSpPr/>
          <p:nvPr/>
        </p:nvSpPr>
        <p:spPr>
          <a:xfrm>
            <a:off x="6850779" y="2056669"/>
            <a:ext cx="2743200" cy="925987"/>
          </a:xfrm>
          <a:prstGeom prst="roundRect">
            <a:avLst>
              <a:gd name="adj" fmla="val 1878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8" name="Rectangle: Rounded Corners 257"/>
          <p:cNvSpPr/>
          <p:nvPr/>
        </p:nvSpPr>
        <p:spPr>
          <a:xfrm>
            <a:off x="4498280" y="418876"/>
            <a:ext cx="7457500" cy="6223940"/>
          </a:xfrm>
          <a:prstGeom prst="roundRect">
            <a:avLst>
              <a:gd name="adj" fmla="val 116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: Rounded Corners 258"/>
          <p:cNvSpPr/>
          <p:nvPr/>
        </p:nvSpPr>
        <p:spPr>
          <a:xfrm>
            <a:off x="5944913" y="468738"/>
            <a:ext cx="1363170" cy="37200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: Rounded Corners 259"/>
          <p:cNvSpPr/>
          <p:nvPr/>
        </p:nvSpPr>
        <p:spPr>
          <a:xfrm>
            <a:off x="7307963" y="469247"/>
            <a:ext cx="1363170" cy="37200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1" name="Group 260"/>
          <p:cNvGrpSpPr/>
          <p:nvPr/>
        </p:nvGrpSpPr>
        <p:grpSpPr>
          <a:xfrm>
            <a:off x="4599027" y="757008"/>
            <a:ext cx="7318439" cy="5847381"/>
            <a:chOff x="4599027" y="690178"/>
            <a:chExt cx="7318439" cy="5914450"/>
          </a:xfrm>
        </p:grpSpPr>
        <p:grpSp>
          <p:nvGrpSpPr>
            <p:cNvPr id="262" name="Group 261"/>
            <p:cNvGrpSpPr/>
            <p:nvPr/>
          </p:nvGrpSpPr>
          <p:grpSpPr>
            <a:xfrm>
              <a:off x="4599027" y="690178"/>
              <a:ext cx="7318439" cy="5914450"/>
              <a:chOff x="4599027" y="684082"/>
              <a:chExt cx="7318439" cy="5914450"/>
            </a:xfrm>
          </p:grpSpPr>
          <p:sp>
            <p:nvSpPr>
              <p:cNvPr id="362" name="Rectangle: Rounded Corners 361"/>
              <p:cNvSpPr/>
              <p:nvPr/>
            </p:nvSpPr>
            <p:spPr>
              <a:xfrm>
                <a:off x="4599027" y="730939"/>
                <a:ext cx="7318439" cy="5867593"/>
              </a:xfrm>
              <a:prstGeom prst="roundRect">
                <a:avLst>
                  <a:gd name="adj" fmla="val 114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3" name="TextBox 362"/>
              <p:cNvSpPr txBox="1"/>
              <p:nvPr/>
            </p:nvSpPr>
            <p:spPr>
              <a:xfrm>
                <a:off x="7235136" y="684082"/>
                <a:ext cx="1801318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HP Simplified" panose="020B0604020204020204" pitchFamily="34" charset="0"/>
                  </a:rPr>
                  <a:t>Add a Question</a:t>
                </a:r>
              </a:p>
            </p:txBody>
          </p:sp>
          <p:sp>
            <p:nvSpPr>
              <p:cNvPr id="364" name="TextBox 363"/>
              <p:cNvSpPr txBox="1"/>
              <p:nvPr/>
            </p:nvSpPr>
            <p:spPr>
              <a:xfrm>
                <a:off x="4644234" y="893784"/>
                <a:ext cx="1371600" cy="320040"/>
              </a:xfrm>
              <a:prstGeom prst="roundRect">
                <a:avLst/>
              </a:prstGeom>
              <a:solidFill>
                <a:srgbClr val="3C79C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Multiple Choice</a:t>
                </a:r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10438352" y="893784"/>
                <a:ext cx="1371600" cy="320040"/>
              </a:xfrm>
              <a:prstGeom prst="roundRect">
                <a:avLst/>
              </a:prstGeom>
              <a:solidFill>
                <a:srgbClr val="3C79C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Essay</a:t>
                </a:r>
              </a:p>
            </p:txBody>
          </p:sp>
          <p:sp>
            <p:nvSpPr>
              <p:cNvPr id="366" name="TextBox 365"/>
              <p:cNvSpPr txBox="1"/>
              <p:nvPr/>
            </p:nvSpPr>
            <p:spPr>
              <a:xfrm>
                <a:off x="8989823" y="893784"/>
                <a:ext cx="1371600" cy="320040"/>
              </a:xfrm>
              <a:prstGeom prst="roundRect">
                <a:avLst/>
              </a:prstGeom>
              <a:solidFill>
                <a:srgbClr val="3C79C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Short Answer</a:t>
                </a:r>
              </a:p>
            </p:txBody>
          </p:sp>
          <p:sp>
            <p:nvSpPr>
              <p:cNvPr id="367" name="TextBox 366"/>
              <p:cNvSpPr txBox="1"/>
              <p:nvPr/>
            </p:nvSpPr>
            <p:spPr>
              <a:xfrm>
                <a:off x="7541293" y="893784"/>
                <a:ext cx="1371600" cy="320040"/>
              </a:xfrm>
              <a:prstGeom prst="roundRect">
                <a:avLst/>
              </a:prstGeom>
              <a:solidFill>
                <a:srgbClr val="3C79C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True / False</a:t>
                </a:r>
              </a:p>
            </p:txBody>
          </p:sp>
          <p:sp>
            <p:nvSpPr>
              <p:cNvPr id="368" name="TextBox 367"/>
              <p:cNvSpPr txBox="1"/>
              <p:nvPr/>
            </p:nvSpPr>
            <p:spPr>
              <a:xfrm>
                <a:off x="6092763" y="893784"/>
                <a:ext cx="1371600" cy="320040"/>
              </a:xfrm>
              <a:prstGeom prst="roundRect">
                <a:avLst/>
              </a:prstGeom>
              <a:solidFill>
                <a:srgbClr val="3C79C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Matching</a:t>
                </a:r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4751469" y="1412488"/>
              <a:ext cx="2756916" cy="927802"/>
              <a:chOff x="4751469" y="1412488"/>
              <a:chExt cx="2756916" cy="927802"/>
            </a:xfrm>
          </p:grpSpPr>
          <p:sp>
            <p:nvSpPr>
              <p:cNvPr id="318" name="Rectangle: Rounded Corners 317"/>
              <p:cNvSpPr/>
              <p:nvPr/>
            </p:nvSpPr>
            <p:spPr>
              <a:xfrm>
                <a:off x="4765185" y="1414303"/>
                <a:ext cx="2743200" cy="925987"/>
              </a:xfrm>
              <a:prstGeom prst="roundRect">
                <a:avLst>
                  <a:gd name="adj" fmla="val 1878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19" name="Group 318"/>
              <p:cNvGrpSpPr/>
              <p:nvPr/>
            </p:nvGrpSpPr>
            <p:grpSpPr>
              <a:xfrm>
                <a:off x="4751469" y="1412488"/>
                <a:ext cx="2743201" cy="919420"/>
                <a:chOff x="4764422" y="1034536"/>
                <a:chExt cx="2743201" cy="919420"/>
              </a:xfrm>
            </p:grpSpPr>
            <p:sp>
              <p:nvSpPr>
                <p:cNvPr id="320" name="Rectangle: Rounded Corners 319"/>
                <p:cNvSpPr/>
                <p:nvPr/>
              </p:nvSpPr>
              <p:spPr>
                <a:xfrm>
                  <a:off x="4764423" y="1034536"/>
                  <a:ext cx="2743200" cy="2968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8A8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1" name="Rectangle 320"/>
                <p:cNvSpPr/>
                <p:nvPr/>
              </p:nvSpPr>
              <p:spPr>
                <a:xfrm>
                  <a:off x="4764422" y="1205571"/>
                  <a:ext cx="2743201" cy="129283"/>
                </a:xfrm>
                <a:prstGeom prst="rect">
                  <a:avLst/>
                </a:prstGeom>
                <a:solidFill>
                  <a:srgbClr val="18A8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TextBox 321"/>
                <p:cNvSpPr txBox="1"/>
                <p:nvPr/>
              </p:nvSpPr>
              <p:spPr>
                <a:xfrm>
                  <a:off x="5194753" y="1035916"/>
                  <a:ext cx="195072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Multiple Choice</a:t>
                  </a:r>
                </a:p>
              </p:txBody>
            </p:sp>
            <p:sp>
              <p:nvSpPr>
                <p:cNvPr id="323" name="TextBox 322"/>
                <p:cNvSpPr txBox="1"/>
                <p:nvPr/>
              </p:nvSpPr>
              <p:spPr>
                <a:xfrm>
                  <a:off x="4799216" y="1037200"/>
                  <a:ext cx="27285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grpSp>
              <p:nvGrpSpPr>
                <p:cNvPr id="324" name="Group 323"/>
                <p:cNvGrpSpPr/>
                <p:nvPr/>
              </p:nvGrpSpPr>
              <p:grpSpPr>
                <a:xfrm>
                  <a:off x="4986073" y="1434605"/>
                  <a:ext cx="369342" cy="519351"/>
                  <a:chOff x="7286218" y="958253"/>
                  <a:chExt cx="369342" cy="519351"/>
                </a:xfrm>
              </p:grpSpPr>
              <p:sp>
                <p:nvSpPr>
                  <p:cNvPr id="360" name="Oval 359"/>
                  <p:cNvSpPr/>
                  <p:nvPr/>
                </p:nvSpPr>
                <p:spPr>
                  <a:xfrm>
                    <a:off x="7335520" y="1056552"/>
                    <a:ext cx="320040" cy="320040"/>
                  </a:xfrm>
                  <a:prstGeom prst="ellipse">
                    <a:avLst/>
                  </a:prstGeom>
                  <a:solidFill>
                    <a:srgbClr val="00BB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1" name="TextBox 360"/>
                  <p:cNvSpPr txBox="1"/>
                  <p:nvPr/>
                </p:nvSpPr>
                <p:spPr>
                  <a:xfrm>
                    <a:off x="7286218" y="958253"/>
                    <a:ext cx="328866" cy="519351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325" name="Group 324"/>
                <p:cNvGrpSpPr/>
                <p:nvPr/>
              </p:nvGrpSpPr>
              <p:grpSpPr>
                <a:xfrm>
                  <a:off x="5447377" y="1434605"/>
                  <a:ext cx="369342" cy="519351"/>
                  <a:chOff x="7286218" y="958253"/>
                  <a:chExt cx="369342" cy="519351"/>
                </a:xfrm>
              </p:grpSpPr>
              <p:sp>
                <p:nvSpPr>
                  <p:cNvPr id="358" name="Oval 357"/>
                  <p:cNvSpPr/>
                  <p:nvPr/>
                </p:nvSpPr>
                <p:spPr>
                  <a:xfrm>
                    <a:off x="7335520" y="1056552"/>
                    <a:ext cx="320040" cy="320040"/>
                  </a:xfrm>
                  <a:prstGeom prst="ellipse">
                    <a:avLst/>
                  </a:prstGeom>
                  <a:solidFill>
                    <a:srgbClr val="00BB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9" name="TextBox 358"/>
                  <p:cNvSpPr txBox="1"/>
                  <p:nvPr/>
                </p:nvSpPr>
                <p:spPr>
                  <a:xfrm>
                    <a:off x="7286218" y="958253"/>
                    <a:ext cx="328866" cy="519351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326" name="Group 325"/>
                <p:cNvGrpSpPr/>
                <p:nvPr/>
              </p:nvGrpSpPr>
              <p:grpSpPr>
                <a:xfrm>
                  <a:off x="5908681" y="1434605"/>
                  <a:ext cx="369342" cy="519351"/>
                  <a:chOff x="7286218" y="958253"/>
                  <a:chExt cx="369342" cy="519351"/>
                </a:xfrm>
              </p:grpSpPr>
              <p:sp>
                <p:nvSpPr>
                  <p:cNvPr id="356" name="Oval 355"/>
                  <p:cNvSpPr/>
                  <p:nvPr/>
                </p:nvSpPr>
                <p:spPr>
                  <a:xfrm>
                    <a:off x="7335520" y="1056552"/>
                    <a:ext cx="320040" cy="320040"/>
                  </a:xfrm>
                  <a:prstGeom prst="ellipse">
                    <a:avLst/>
                  </a:prstGeom>
                  <a:solidFill>
                    <a:srgbClr val="00BB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7" name="TextBox 356"/>
                  <p:cNvSpPr txBox="1"/>
                  <p:nvPr/>
                </p:nvSpPr>
                <p:spPr>
                  <a:xfrm>
                    <a:off x="7286218" y="958253"/>
                    <a:ext cx="328866" cy="519351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C</a:t>
                    </a:r>
                  </a:p>
                </p:txBody>
              </p:sp>
            </p:grpSp>
            <p:grpSp>
              <p:nvGrpSpPr>
                <p:cNvPr id="327" name="Group 326"/>
                <p:cNvGrpSpPr/>
                <p:nvPr/>
              </p:nvGrpSpPr>
              <p:grpSpPr>
                <a:xfrm>
                  <a:off x="6369985" y="1434605"/>
                  <a:ext cx="369342" cy="519351"/>
                  <a:chOff x="7286218" y="958253"/>
                  <a:chExt cx="369342" cy="519351"/>
                </a:xfrm>
              </p:grpSpPr>
              <p:sp>
                <p:nvSpPr>
                  <p:cNvPr id="354" name="Oval 353"/>
                  <p:cNvSpPr/>
                  <p:nvPr/>
                </p:nvSpPr>
                <p:spPr>
                  <a:xfrm>
                    <a:off x="7335520" y="1056552"/>
                    <a:ext cx="320040" cy="320040"/>
                  </a:xfrm>
                  <a:prstGeom prst="ellipse">
                    <a:avLst/>
                  </a:prstGeom>
                  <a:solidFill>
                    <a:srgbClr val="00BB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5" name="TextBox 354"/>
                  <p:cNvSpPr txBox="1"/>
                  <p:nvPr/>
                </p:nvSpPr>
                <p:spPr>
                  <a:xfrm>
                    <a:off x="7286218" y="958253"/>
                    <a:ext cx="328866" cy="519351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D</a:t>
                    </a:r>
                  </a:p>
                </p:txBody>
              </p:sp>
            </p:grpSp>
            <p:sp>
              <p:nvSpPr>
                <p:cNvPr id="328" name="TextBox 327"/>
                <p:cNvSpPr txBox="1"/>
                <p:nvPr/>
              </p:nvSpPr>
              <p:spPr>
                <a:xfrm>
                  <a:off x="4765461" y="1488604"/>
                  <a:ext cx="2347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3C79C2"/>
                      </a:solidFill>
                    </a:rPr>
                    <a:t>-</a:t>
                  </a:r>
                </a:p>
              </p:txBody>
            </p:sp>
            <p:sp>
              <p:nvSpPr>
                <p:cNvPr id="329" name="TextBox 328"/>
                <p:cNvSpPr txBox="1"/>
                <p:nvPr/>
              </p:nvSpPr>
              <p:spPr>
                <a:xfrm>
                  <a:off x="7218867" y="1488604"/>
                  <a:ext cx="2347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3C79C2"/>
                      </a:solidFill>
                    </a:rPr>
                    <a:t>+</a:t>
                  </a:r>
                </a:p>
              </p:txBody>
            </p:sp>
            <p:grpSp>
              <p:nvGrpSpPr>
                <p:cNvPr id="330" name="Group 329"/>
                <p:cNvGrpSpPr/>
                <p:nvPr/>
              </p:nvGrpSpPr>
              <p:grpSpPr>
                <a:xfrm>
                  <a:off x="6831291" y="1434605"/>
                  <a:ext cx="369342" cy="519351"/>
                  <a:chOff x="7286218" y="958253"/>
                  <a:chExt cx="369342" cy="519351"/>
                </a:xfrm>
              </p:grpSpPr>
              <p:sp>
                <p:nvSpPr>
                  <p:cNvPr id="352" name="Oval 351"/>
                  <p:cNvSpPr/>
                  <p:nvPr/>
                </p:nvSpPr>
                <p:spPr>
                  <a:xfrm>
                    <a:off x="7335520" y="1056552"/>
                    <a:ext cx="320040" cy="320040"/>
                  </a:xfrm>
                  <a:prstGeom prst="ellipse">
                    <a:avLst/>
                  </a:prstGeom>
                  <a:solidFill>
                    <a:srgbClr val="00BB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3" name="TextBox 352"/>
                  <p:cNvSpPr txBox="1"/>
                  <p:nvPr/>
                </p:nvSpPr>
                <p:spPr>
                  <a:xfrm>
                    <a:off x="7286218" y="958253"/>
                    <a:ext cx="328866" cy="519351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E</a:t>
                    </a:r>
                  </a:p>
                </p:txBody>
              </p:sp>
            </p:grpSp>
            <p:sp>
              <p:nvSpPr>
                <p:cNvPr id="331" name="TextBox 330"/>
                <p:cNvSpPr txBox="1"/>
                <p:nvPr/>
              </p:nvSpPr>
              <p:spPr>
                <a:xfrm>
                  <a:off x="5760339" y="1342541"/>
                  <a:ext cx="68552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bg1">
                          <a:lumMod val="50000"/>
                        </a:schemeClr>
                      </a:solidFill>
                      <a:latin typeface="HP Simplified" panose="020B0604020204020204" pitchFamily="34" charset="0"/>
                    </a:rPr>
                    <a:t>Correct Answer</a:t>
                  </a:r>
                </a:p>
              </p:txBody>
            </p:sp>
            <p:sp>
              <p:nvSpPr>
                <p:cNvPr id="332" name="Rectangle 331"/>
                <p:cNvSpPr/>
                <p:nvPr/>
              </p:nvSpPr>
              <p:spPr>
                <a:xfrm rot="5400000">
                  <a:off x="6123729" y="563823"/>
                  <a:ext cx="18288" cy="18288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75000"/>
                      </a:schemeClr>
                    </a:solidFill>
                    <a:latin typeface="HP Simplified" panose="020B0604020204020204" pitchFamily="34" charset="0"/>
                  </a:endParaRPr>
                </a:p>
              </p:txBody>
            </p:sp>
            <p:grpSp>
              <p:nvGrpSpPr>
                <p:cNvPr id="333" name="Group 332"/>
                <p:cNvGrpSpPr/>
                <p:nvPr/>
              </p:nvGrpSpPr>
              <p:grpSpPr>
                <a:xfrm>
                  <a:off x="4986073" y="1434605"/>
                  <a:ext cx="369342" cy="519351"/>
                  <a:chOff x="7286218" y="958253"/>
                  <a:chExt cx="369342" cy="519351"/>
                </a:xfrm>
              </p:grpSpPr>
              <p:sp>
                <p:nvSpPr>
                  <p:cNvPr id="350" name="Oval 349"/>
                  <p:cNvSpPr/>
                  <p:nvPr/>
                </p:nvSpPr>
                <p:spPr>
                  <a:xfrm>
                    <a:off x="7335520" y="1056552"/>
                    <a:ext cx="320040" cy="320040"/>
                  </a:xfrm>
                  <a:prstGeom prst="ellipse">
                    <a:avLst/>
                  </a:prstGeom>
                  <a:solidFill>
                    <a:srgbClr val="00BB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1" name="TextBox 350"/>
                  <p:cNvSpPr txBox="1"/>
                  <p:nvPr/>
                </p:nvSpPr>
                <p:spPr>
                  <a:xfrm>
                    <a:off x="7286218" y="958253"/>
                    <a:ext cx="328866" cy="519351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334" name="Group 333"/>
                <p:cNvGrpSpPr/>
                <p:nvPr/>
              </p:nvGrpSpPr>
              <p:grpSpPr>
                <a:xfrm>
                  <a:off x="5447377" y="1434605"/>
                  <a:ext cx="369342" cy="519351"/>
                  <a:chOff x="7286218" y="958253"/>
                  <a:chExt cx="369342" cy="519351"/>
                </a:xfrm>
              </p:grpSpPr>
              <p:sp>
                <p:nvSpPr>
                  <p:cNvPr id="348" name="Oval 347"/>
                  <p:cNvSpPr/>
                  <p:nvPr/>
                </p:nvSpPr>
                <p:spPr>
                  <a:xfrm>
                    <a:off x="7335520" y="1056552"/>
                    <a:ext cx="320040" cy="320040"/>
                  </a:xfrm>
                  <a:prstGeom prst="ellipse">
                    <a:avLst/>
                  </a:prstGeom>
                  <a:solidFill>
                    <a:srgbClr val="00BB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9" name="TextBox 348"/>
                  <p:cNvSpPr txBox="1"/>
                  <p:nvPr/>
                </p:nvSpPr>
                <p:spPr>
                  <a:xfrm>
                    <a:off x="7286218" y="958253"/>
                    <a:ext cx="328866" cy="519351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335" name="Group 334"/>
                <p:cNvGrpSpPr/>
                <p:nvPr/>
              </p:nvGrpSpPr>
              <p:grpSpPr>
                <a:xfrm>
                  <a:off x="5908681" y="1434605"/>
                  <a:ext cx="369342" cy="519351"/>
                  <a:chOff x="7286218" y="958253"/>
                  <a:chExt cx="369342" cy="519351"/>
                </a:xfrm>
              </p:grpSpPr>
              <p:sp>
                <p:nvSpPr>
                  <p:cNvPr id="346" name="Oval 345"/>
                  <p:cNvSpPr/>
                  <p:nvPr/>
                </p:nvSpPr>
                <p:spPr>
                  <a:xfrm>
                    <a:off x="7335520" y="1056552"/>
                    <a:ext cx="320040" cy="320040"/>
                  </a:xfrm>
                  <a:prstGeom prst="ellipse">
                    <a:avLst/>
                  </a:prstGeom>
                  <a:solidFill>
                    <a:srgbClr val="00BB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7" name="TextBox 346"/>
                  <p:cNvSpPr txBox="1"/>
                  <p:nvPr/>
                </p:nvSpPr>
                <p:spPr>
                  <a:xfrm>
                    <a:off x="7286218" y="958253"/>
                    <a:ext cx="328866" cy="519351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C</a:t>
                    </a:r>
                  </a:p>
                </p:txBody>
              </p:sp>
            </p:grpSp>
            <p:grpSp>
              <p:nvGrpSpPr>
                <p:cNvPr id="336" name="Group 335"/>
                <p:cNvGrpSpPr/>
                <p:nvPr/>
              </p:nvGrpSpPr>
              <p:grpSpPr>
                <a:xfrm>
                  <a:off x="6369985" y="1434605"/>
                  <a:ext cx="369342" cy="519351"/>
                  <a:chOff x="7286218" y="958253"/>
                  <a:chExt cx="369342" cy="519351"/>
                </a:xfrm>
              </p:grpSpPr>
              <p:sp>
                <p:nvSpPr>
                  <p:cNvPr id="344" name="Oval 343"/>
                  <p:cNvSpPr/>
                  <p:nvPr/>
                </p:nvSpPr>
                <p:spPr>
                  <a:xfrm>
                    <a:off x="7335520" y="1056552"/>
                    <a:ext cx="320040" cy="320040"/>
                  </a:xfrm>
                  <a:prstGeom prst="ellipse">
                    <a:avLst/>
                  </a:prstGeom>
                  <a:solidFill>
                    <a:srgbClr val="00BB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5" name="TextBox 344"/>
                  <p:cNvSpPr txBox="1"/>
                  <p:nvPr/>
                </p:nvSpPr>
                <p:spPr>
                  <a:xfrm>
                    <a:off x="7286218" y="958253"/>
                    <a:ext cx="328866" cy="519351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D</a:t>
                    </a:r>
                  </a:p>
                </p:txBody>
              </p:sp>
            </p:grpSp>
            <p:sp>
              <p:nvSpPr>
                <p:cNvPr id="337" name="TextBox 336"/>
                <p:cNvSpPr txBox="1"/>
                <p:nvPr/>
              </p:nvSpPr>
              <p:spPr>
                <a:xfrm>
                  <a:off x="4765461" y="1488604"/>
                  <a:ext cx="2347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3C79C2"/>
                      </a:solidFill>
                    </a:rPr>
                    <a:t>-</a:t>
                  </a:r>
                </a:p>
              </p:txBody>
            </p:sp>
            <p:sp>
              <p:nvSpPr>
                <p:cNvPr id="338" name="TextBox 337"/>
                <p:cNvSpPr txBox="1"/>
                <p:nvPr/>
              </p:nvSpPr>
              <p:spPr>
                <a:xfrm>
                  <a:off x="7218867" y="1488604"/>
                  <a:ext cx="2347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3C79C2"/>
                      </a:solidFill>
                    </a:rPr>
                    <a:t>+</a:t>
                  </a:r>
                </a:p>
              </p:txBody>
            </p:sp>
            <p:grpSp>
              <p:nvGrpSpPr>
                <p:cNvPr id="339" name="Group 338"/>
                <p:cNvGrpSpPr/>
                <p:nvPr/>
              </p:nvGrpSpPr>
              <p:grpSpPr>
                <a:xfrm>
                  <a:off x="6831291" y="1434605"/>
                  <a:ext cx="369342" cy="519351"/>
                  <a:chOff x="7286218" y="958253"/>
                  <a:chExt cx="369342" cy="519351"/>
                </a:xfrm>
              </p:grpSpPr>
              <p:sp>
                <p:nvSpPr>
                  <p:cNvPr id="342" name="Oval 341"/>
                  <p:cNvSpPr/>
                  <p:nvPr/>
                </p:nvSpPr>
                <p:spPr>
                  <a:xfrm>
                    <a:off x="7335520" y="1056552"/>
                    <a:ext cx="320040" cy="320040"/>
                  </a:xfrm>
                  <a:prstGeom prst="ellipse">
                    <a:avLst/>
                  </a:prstGeom>
                  <a:solidFill>
                    <a:srgbClr val="00BB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3" name="TextBox 342"/>
                  <p:cNvSpPr txBox="1"/>
                  <p:nvPr/>
                </p:nvSpPr>
                <p:spPr>
                  <a:xfrm>
                    <a:off x="7286218" y="958253"/>
                    <a:ext cx="328866" cy="519351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E</a:t>
                    </a:r>
                  </a:p>
                </p:txBody>
              </p:sp>
            </p:grpSp>
            <p:sp>
              <p:nvSpPr>
                <p:cNvPr id="340" name="TextBox 339"/>
                <p:cNvSpPr txBox="1"/>
                <p:nvPr/>
              </p:nvSpPr>
              <p:spPr>
                <a:xfrm>
                  <a:off x="5760339" y="1342541"/>
                  <a:ext cx="68552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bg1">
                          <a:lumMod val="50000"/>
                        </a:schemeClr>
                      </a:solidFill>
                      <a:latin typeface="HP Simplified" panose="020B0604020204020204" pitchFamily="34" charset="0"/>
                    </a:rPr>
                    <a:t>Correct Answer</a:t>
                  </a: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 rot="5400000">
                  <a:off x="6123729" y="563823"/>
                  <a:ext cx="18288" cy="18288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75000"/>
                      </a:schemeClr>
                    </a:solidFill>
                    <a:latin typeface="HP Simplified" panose="020B0604020204020204" pitchFamily="34" charset="0"/>
                  </a:endParaRPr>
                </a:p>
              </p:txBody>
            </p:sp>
          </p:grpSp>
        </p:grpSp>
        <p:grpSp>
          <p:nvGrpSpPr>
            <p:cNvPr id="264" name="Group 263"/>
            <p:cNvGrpSpPr/>
            <p:nvPr/>
          </p:nvGrpSpPr>
          <p:grpSpPr>
            <a:xfrm>
              <a:off x="8385977" y="1391144"/>
              <a:ext cx="2775182" cy="940764"/>
              <a:chOff x="8339241" y="1055864"/>
              <a:chExt cx="2775182" cy="940764"/>
            </a:xfrm>
          </p:grpSpPr>
          <p:sp>
            <p:nvSpPr>
              <p:cNvPr id="294" name="Rectangle: Rounded Corners 293"/>
              <p:cNvSpPr/>
              <p:nvPr/>
            </p:nvSpPr>
            <p:spPr>
              <a:xfrm>
                <a:off x="8370715" y="1070641"/>
                <a:ext cx="2743200" cy="925987"/>
              </a:xfrm>
              <a:prstGeom prst="roundRect">
                <a:avLst>
                  <a:gd name="adj" fmla="val 1878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: Rounded Corners 294"/>
              <p:cNvSpPr/>
              <p:nvPr/>
            </p:nvSpPr>
            <p:spPr>
              <a:xfrm>
                <a:off x="8368683" y="1066515"/>
                <a:ext cx="2743200" cy="296824"/>
              </a:xfrm>
              <a:prstGeom prst="roundRect">
                <a:avLst>
                  <a:gd name="adj" fmla="val 50000"/>
                </a:avLst>
              </a:prstGeom>
              <a:solidFill>
                <a:srgbClr val="60DA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8371222" y="1240623"/>
                <a:ext cx="2743201" cy="129283"/>
              </a:xfrm>
              <a:prstGeom prst="rect">
                <a:avLst/>
              </a:prstGeom>
              <a:solidFill>
                <a:srgbClr val="60DA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9169319" y="1055864"/>
                <a:ext cx="9996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Matching</a:t>
                </a: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8406016" y="1072252"/>
                <a:ext cx="2728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grpSp>
            <p:nvGrpSpPr>
              <p:cNvPr id="299" name="Group 298"/>
              <p:cNvGrpSpPr/>
              <p:nvPr/>
            </p:nvGrpSpPr>
            <p:grpSpPr>
              <a:xfrm>
                <a:off x="8559853" y="1446797"/>
                <a:ext cx="369342" cy="519351"/>
                <a:chOff x="7286218" y="958253"/>
                <a:chExt cx="369342" cy="519351"/>
              </a:xfrm>
            </p:grpSpPr>
            <p:sp>
              <p:nvSpPr>
                <p:cNvPr id="316" name="Oval 315"/>
                <p:cNvSpPr/>
                <p:nvPr/>
              </p:nvSpPr>
              <p:spPr>
                <a:xfrm>
                  <a:off x="7335520" y="1056552"/>
                  <a:ext cx="320040" cy="320040"/>
                </a:xfrm>
                <a:prstGeom prst="ellipse">
                  <a:avLst/>
                </a:prstGeom>
                <a:solidFill>
                  <a:srgbClr val="00BB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TextBox 316"/>
                <p:cNvSpPr txBox="1"/>
                <p:nvPr/>
              </p:nvSpPr>
              <p:spPr>
                <a:xfrm>
                  <a:off x="7286218" y="958253"/>
                  <a:ext cx="328866" cy="519351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300" name="Group 299"/>
              <p:cNvGrpSpPr/>
              <p:nvPr/>
            </p:nvGrpSpPr>
            <p:grpSpPr>
              <a:xfrm>
                <a:off x="9021157" y="1446797"/>
                <a:ext cx="369342" cy="519351"/>
                <a:chOff x="7286218" y="958253"/>
                <a:chExt cx="369342" cy="519351"/>
              </a:xfrm>
            </p:grpSpPr>
            <p:sp>
              <p:nvSpPr>
                <p:cNvPr id="314" name="Oval 313"/>
                <p:cNvSpPr/>
                <p:nvPr/>
              </p:nvSpPr>
              <p:spPr>
                <a:xfrm>
                  <a:off x="7335520" y="1056552"/>
                  <a:ext cx="320040" cy="320040"/>
                </a:xfrm>
                <a:prstGeom prst="ellipse">
                  <a:avLst/>
                </a:prstGeom>
                <a:solidFill>
                  <a:srgbClr val="00BB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TextBox 314"/>
                <p:cNvSpPr txBox="1"/>
                <p:nvPr/>
              </p:nvSpPr>
              <p:spPr>
                <a:xfrm>
                  <a:off x="7286218" y="958253"/>
                  <a:ext cx="328866" cy="519351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301" name="Group 300"/>
              <p:cNvGrpSpPr/>
              <p:nvPr/>
            </p:nvGrpSpPr>
            <p:grpSpPr>
              <a:xfrm>
                <a:off x="9482461" y="1446797"/>
                <a:ext cx="369342" cy="519351"/>
                <a:chOff x="7286218" y="958253"/>
                <a:chExt cx="369342" cy="519351"/>
              </a:xfrm>
            </p:grpSpPr>
            <p:sp>
              <p:nvSpPr>
                <p:cNvPr id="312" name="Oval 311"/>
                <p:cNvSpPr/>
                <p:nvPr/>
              </p:nvSpPr>
              <p:spPr>
                <a:xfrm>
                  <a:off x="7335520" y="1056552"/>
                  <a:ext cx="320040" cy="320040"/>
                </a:xfrm>
                <a:prstGeom prst="ellipse">
                  <a:avLst/>
                </a:prstGeom>
                <a:solidFill>
                  <a:srgbClr val="00BB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TextBox 312"/>
                <p:cNvSpPr txBox="1"/>
                <p:nvPr/>
              </p:nvSpPr>
              <p:spPr>
                <a:xfrm>
                  <a:off x="7286218" y="958253"/>
                  <a:ext cx="328866" cy="519351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302" name="Group 301"/>
              <p:cNvGrpSpPr/>
              <p:nvPr/>
            </p:nvGrpSpPr>
            <p:grpSpPr>
              <a:xfrm>
                <a:off x="9943765" y="1446797"/>
                <a:ext cx="369342" cy="519351"/>
                <a:chOff x="7286218" y="958253"/>
                <a:chExt cx="369342" cy="519351"/>
              </a:xfrm>
            </p:grpSpPr>
            <p:sp>
              <p:nvSpPr>
                <p:cNvPr id="310" name="Oval 309"/>
                <p:cNvSpPr/>
                <p:nvPr/>
              </p:nvSpPr>
              <p:spPr>
                <a:xfrm>
                  <a:off x="7335520" y="1056552"/>
                  <a:ext cx="320040" cy="320040"/>
                </a:xfrm>
                <a:prstGeom prst="ellipse">
                  <a:avLst/>
                </a:prstGeom>
                <a:solidFill>
                  <a:srgbClr val="00BB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TextBox 310"/>
                <p:cNvSpPr txBox="1"/>
                <p:nvPr/>
              </p:nvSpPr>
              <p:spPr>
                <a:xfrm>
                  <a:off x="7286218" y="958253"/>
                  <a:ext cx="328866" cy="519351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D</a:t>
                  </a:r>
                </a:p>
              </p:txBody>
            </p:sp>
          </p:grpSp>
          <p:sp>
            <p:nvSpPr>
              <p:cNvPr id="303" name="TextBox 302"/>
              <p:cNvSpPr txBox="1"/>
              <p:nvPr/>
            </p:nvSpPr>
            <p:spPr>
              <a:xfrm>
                <a:off x="8339241" y="1500796"/>
                <a:ext cx="234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C79C2"/>
                    </a:solidFill>
                  </a:rPr>
                  <a:t>-</a:t>
                </a:r>
              </a:p>
            </p:txBody>
          </p:sp>
          <p:sp>
            <p:nvSpPr>
              <p:cNvPr id="304" name="TextBox 303"/>
              <p:cNvSpPr txBox="1"/>
              <p:nvPr/>
            </p:nvSpPr>
            <p:spPr>
              <a:xfrm>
                <a:off x="10792647" y="1500796"/>
                <a:ext cx="234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C79C2"/>
                    </a:solidFill>
                  </a:rPr>
                  <a:t>+</a:t>
                </a:r>
              </a:p>
            </p:txBody>
          </p:sp>
          <p:grpSp>
            <p:nvGrpSpPr>
              <p:cNvPr id="305" name="Group 304"/>
              <p:cNvGrpSpPr/>
              <p:nvPr/>
            </p:nvGrpSpPr>
            <p:grpSpPr>
              <a:xfrm>
                <a:off x="10405071" y="1446797"/>
                <a:ext cx="369342" cy="519351"/>
                <a:chOff x="7286218" y="958253"/>
                <a:chExt cx="369342" cy="519351"/>
              </a:xfrm>
            </p:grpSpPr>
            <p:sp>
              <p:nvSpPr>
                <p:cNvPr id="308" name="Oval 307"/>
                <p:cNvSpPr/>
                <p:nvPr/>
              </p:nvSpPr>
              <p:spPr>
                <a:xfrm>
                  <a:off x="7335520" y="1056552"/>
                  <a:ext cx="320040" cy="320040"/>
                </a:xfrm>
                <a:prstGeom prst="ellipse">
                  <a:avLst/>
                </a:prstGeom>
                <a:solidFill>
                  <a:srgbClr val="00BB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TextBox 308"/>
                <p:cNvSpPr txBox="1"/>
                <p:nvPr/>
              </p:nvSpPr>
              <p:spPr>
                <a:xfrm>
                  <a:off x="7286218" y="958253"/>
                  <a:ext cx="328866" cy="519351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E</a:t>
                  </a:r>
                </a:p>
              </p:txBody>
            </p:sp>
          </p:grpSp>
          <p:sp>
            <p:nvSpPr>
              <p:cNvPr id="306" name="TextBox 305"/>
              <p:cNvSpPr txBox="1"/>
              <p:nvPr/>
            </p:nvSpPr>
            <p:spPr>
              <a:xfrm>
                <a:off x="9292844" y="1354733"/>
                <a:ext cx="72679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  <a:latin typeface="HP Simplified" panose="020B0604020204020204" pitchFamily="34" charset="0"/>
                  </a:rPr>
                  <a:t>Correct Answers</a:t>
                </a:r>
              </a:p>
            </p:txBody>
          </p:sp>
          <p:sp>
            <p:nvSpPr>
              <p:cNvPr id="307" name="Rectangle 306"/>
              <p:cNvSpPr/>
              <p:nvPr/>
            </p:nvSpPr>
            <p:spPr>
              <a:xfrm rot="5400000">
                <a:off x="9697509" y="576015"/>
                <a:ext cx="18288" cy="1828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75000"/>
                    </a:schemeClr>
                  </a:solidFill>
                  <a:latin typeface="HP Simplified" panose="020B0604020204020204" pitchFamily="34" charset="0"/>
                </a:endParaRPr>
              </a:p>
            </p:txBody>
          </p:sp>
        </p:grpSp>
        <p:grpSp>
          <p:nvGrpSpPr>
            <p:cNvPr id="265" name="Group 264"/>
            <p:cNvGrpSpPr/>
            <p:nvPr/>
          </p:nvGrpSpPr>
          <p:grpSpPr>
            <a:xfrm>
              <a:off x="4751469" y="2571623"/>
              <a:ext cx="2744470" cy="925987"/>
              <a:chOff x="4751469" y="2081815"/>
              <a:chExt cx="2744470" cy="925987"/>
            </a:xfrm>
          </p:grpSpPr>
          <p:sp>
            <p:nvSpPr>
              <p:cNvPr id="283" name="Rectangle: Rounded Corners 282"/>
              <p:cNvSpPr/>
              <p:nvPr/>
            </p:nvSpPr>
            <p:spPr>
              <a:xfrm>
                <a:off x="4751469" y="2081815"/>
                <a:ext cx="2743200" cy="925987"/>
              </a:xfrm>
              <a:prstGeom prst="roundRect">
                <a:avLst>
                  <a:gd name="adj" fmla="val 1878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4" name="Rectangle: Rounded Corners 283"/>
              <p:cNvSpPr/>
              <p:nvPr/>
            </p:nvSpPr>
            <p:spPr>
              <a:xfrm>
                <a:off x="4751469" y="2085309"/>
                <a:ext cx="2743200" cy="29682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4752738" y="2250527"/>
                <a:ext cx="2743201" cy="12928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TextBox 285"/>
              <p:cNvSpPr txBox="1"/>
              <p:nvPr/>
            </p:nvSpPr>
            <p:spPr>
              <a:xfrm>
                <a:off x="5509798" y="2082235"/>
                <a:ext cx="11516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True / False</a:t>
                </a:r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4788802" y="2091046"/>
                <a:ext cx="2728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5671820" y="2396582"/>
                <a:ext cx="72679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  <a:latin typeface="HP Simplified" panose="020B0604020204020204" pitchFamily="34" charset="0"/>
                  </a:rPr>
                  <a:t>Correct Answer</a:t>
                </a:r>
              </a:p>
            </p:txBody>
          </p:sp>
          <p:sp>
            <p:nvSpPr>
              <p:cNvPr id="289" name="Rectangle 288"/>
              <p:cNvSpPr/>
              <p:nvPr/>
            </p:nvSpPr>
            <p:spPr>
              <a:xfrm rot="5400000">
                <a:off x="6076485" y="1617864"/>
                <a:ext cx="18288" cy="1828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75000"/>
                    </a:schemeClr>
                  </a:solidFill>
                  <a:latin typeface="HP Simplified" panose="020B0604020204020204" pitchFamily="34" charset="0"/>
                </a:endParaRPr>
              </a:p>
            </p:txBody>
          </p:sp>
          <p:grpSp>
            <p:nvGrpSpPr>
              <p:cNvPr id="290" name="Group 289"/>
              <p:cNvGrpSpPr/>
              <p:nvPr/>
            </p:nvGrpSpPr>
            <p:grpSpPr>
              <a:xfrm>
                <a:off x="5146670" y="2608411"/>
                <a:ext cx="1866270" cy="265551"/>
                <a:chOff x="1841513" y="3307573"/>
                <a:chExt cx="2918745" cy="302348"/>
              </a:xfrm>
            </p:grpSpPr>
            <p:sp>
              <p:nvSpPr>
                <p:cNvPr id="291" name="Rectangle: Rounded Corners 290"/>
                <p:cNvSpPr/>
                <p:nvPr/>
              </p:nvSpPr>
              <p:spPr>
                <a:xfrm>
                  <a:off x="1841515" y="3307573"/>
                  <a:ext cx="2918743" cy="292316"/>
                </a:xfrm>
                <a:prstGeom prst="roundRect">
                  <a:avLst/>
                </a:prstGeom>
                <a:noFill/>
                <a:ln w="38100">
                  <a:solidFill>
                    <a:srgbClr val="3C79C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TextBox 291"/>
                <p:cNvSpPr txBox="1"/>
                <p:nvPr/>
              </p:nvSpPr>
              <p:spPr>
                <a:xfrm>
                  <a:off x="1841513" y="3312060"/>
                  <a:ext cx="1511288" cy="297861"/>
                </a:xfrm>
                <a:prstGeom prst="rect">
                  <a:avLst/>
                </a:prstGeom>
                <a:solidFill>
                  <a:srgbClr val="3C79C2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solidFill>
                        <a:schemeClr val="bg1"/>
                      </a:solidFill>
                    </a:rPr>
                    <a:t>True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3" name="TextBox 292"/>
                <p:cNvSpPr txBox="1"/>
                <p:nvPr/>
              </p:nvSpPr>
              <p:spPr>
                <a:xfrm>
                  <a:off x="3379955" y="3312060"/>
                  <a:ext cx="1353146" cy="29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solidFill>
                        <a:schemeClr val="bg1">
                          <a:lumMod val="50000"/>
                        </a:schemeClr>
                      </a:solidFill>
                    </a:rPr>
                    <a:t>False</a:t>
                  </a:r>
                  <a:endParaRPr lang="en-US" sz="16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66" name="Group 265"/>
            <p:cNvGrpSpPr/>
            <p:nvPr/>
          </p:nvGrpSpPr>
          <p:grpSpPr>
            <a:xfrm>
              <a:off x="8416689" y="2571623"/>
              <a:ext cx="2744470" cy="925987"/>
              <a:chOff x="8416689" y="2124487"/>
              <a:chExt cx="2744470" cy="925987"/>
            </a:xfrm>
          </p:grpSpPr>
          <p:sp>
            <p:nvSpPr>
              <p:cNvPr id="275" name="Rectangle: Rounded Corners 274"/>
              <p:cNvSpPr/>
              <p:nvPr/>
            </p:nvSpPr>
            <p:spPr>
              <a:xfrm>
                <a:off x="8416689" y="2124487"/>
                <a:ext cx="2743200" cy="925987"/>
              </a:xfrm>
              <a:prstGeom prst="roundRect">
                <a:avLst>
                  <a:gd name="adj" fmla="val 1878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8417958" y="2308439"/>
                <a:ext cx="2743201" cy="129283"/>
              </a:xfrm>
              <a:prstGeom prst="rect">
                <a:avLst/>
              </a:prstGeom>
              <a:solidFill>
                <a:srgbClr val="0092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: Rounded Corners 276"/>
              <p:cNvSpPr/>
              <p:nvPr/>
            </p:nvSpPr>
            <p:spPr>
              <a:xfrm>
                <a:off x="8416689" y="2127981"/>
                <a:ext cx="2743200" cy="296824"/>
              </a:xfrm>
              <a:prstGeom prst="roundRect">
                <a:avLst>
                  <a:gd name="adj" fmla="val 50000"/>
                </a:avLst>
              </a:prstGeom>
              <a:solidFill>
                <a:srgbClr val="0092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9136127" y="2132196"/>
                <a:ext cx="12689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Short Answer</a:t>
                </a:r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8454022" y="2133718"/>
                <a:ext cx="2728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8467603" y="2571906"/>
                <a:ext cx="2651760" cy="41148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9323705" y="2408774"/>
                <a:ext cx="72679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  <a:latin typeface="HP Simplified" panose="020B0604020204020204" pitchFamily="34" charset="0"/>
                  </a:rPr>
                  <a:t>Correct Answer</a:t>
                </a:r>
              </a:p>
            </p:txBody>
          </p:sp>
          <p:sp>
            <p:nvSpPr>
              <p:cNvPr id="282" name="Rectangle 281"/>
              <p:cNvSpPr/>
              <p:nvPr/>
            </p:nvSpPr>
            <p:spPr>
              <a:xfrm rot="5400000">
                <a:off x="9728370" y="1630056"/>
                <a:ext cx="18288" cy="1828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75000"/>
                    </a:schemeClr>
                  </a:solidFill>
                  <a:latin typeface="HP Simplified" panose="020B0604020204020204" pitchFamily="34" charset="0"/>
                </a:endParaRPr>
              </a:p>
            </p:txBody>
          </p:sp>
        </p:grpSp>
        <p:grpSp>
          <p:nvGrpSpPr>
            <p:cNvPr id="267" name="Group 266"/>
            <p:cNvGrpSpPr/>
            <p:nvPr/>
          </p:nvGrpSpPr>
          <p:grpSpPr>
            <a:xfrm>
              <a:off x="4751469" y="3737325"/>
              <a:ext cx="2749296" cy="927065"/>
              <a:chOff x="4751469" y="3737325"/>
              <a:chExt cx="2749296" cy="927065"/>
            </a:xfrm>
          </p:grpSpPr>
          <p:sp>
            <p:nvSpPr>
              <p:cNvPr id="268" name="Rectangle: Rounded Corners 267"/>
              <p:cNvSpPr/>
              <p:nvPr/>
            </p:nvSpPr>
            <p:spPr>
              <a:xfrm>
                <a:off x="4757565" y="3738403"/>
                <a:ext cx="2743200" cy="925987"/>
              </a:xfrm>
              <a:prstGeom prst="roundRect">
                <a:avLst>
                  <a:gd name="adj" fmla="val 1878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9" name="Group 268"/>
              <p:cNvGrpSpPr/>
              <p:nvPr/>
            </p:nvGrpSpPr>
            <p:grpSpPr>
              <a:xfrm>
                <a:off x="4751469" y="3737325"/>
                <a:ext cx="2746756" cy="791330"/>
                <a:chOff x="4786013" y="3152109"/>
                <a:chExt cx="2746756" cy="791330"/>
              </a:xfrm>
            </p:grpSpPr>
            <p:sp>
              <p:nvSpPr>
                <p:cNvPr id="270" name="Rectangle: Rounded Corners 269"/>
                <p:cNvSpPr/>
                <p:nvPr/>
              </p:nvSpPr>
              <p:spPr>
                <a:xfrm>
                  <a:off x="4789569" y="3152109"/>
                  <a:ext cx="2743200" cy="2968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B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Rectangle 270"/>
                <p:cNvSpPr/>
                <p:nvPr/>
              </p:nvSpPr>
              <p:spPr>
                <a:xfrm>
                  <a:off x="4786013" y="3321996"/>
                  <a:ext cx="2743201" cy="129283"/>
                </a:xfrm>
                <a:prstGeom prst="rect">
                  <a:avLst/>
                </a:prstGeom>
                <a:solidFill>
                  <a:srgbClr val="E6B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TextBox 271"/>
                <p:cNvSpPr txBox="1"/>
                <p:nvPr/>
              </p:nvSpPr>
              <p:spPr>
                <a:xfrm>
                  <a:off x="5509007" y="3156324"/>
                  <a:ext cx="12689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Essay</a:t>
                  </a:r>
                </a:p>
              </p:txBody>
            </p:sp>
            <p:sp>
              <p:nvSpPr>
                <p:cNvPr id="273" name="TextBox 272"/>
                <p:cNvSpPr txBox="1"/>
                <p:nvPr/>
              </p:nvSpPr>
              <p:spPr>
                <a:xfrm>
                  <a:off x="4826902" y="3157846"/>
                  <a:ext cx="27285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5</a:t>
                  </a: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5380398" y="3574107"/>
                  <a:ext cx="1443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bg1">
                          <a:lumMod val="50000"/>
                        </a:schemeClr>
                      </a:solidFill>
                      <a:latin typeface="HP Simplified" panose="020B0604020204020204" pitchFamily="34" charset="0"/>
                    </a:rPr>
                    <a:t>Essay questions will have to be manually graded so don’t worry about inputting an answer.</a:t>
                  </a:r>
                </a:p>
              </p:txBody>
            </p:sp>
          </p:grpSp>
        </p:grpSp>
      </p:grpSp>
      <p:sp>
        <p:nvSpPr>
          <p:cNvPr id="369" name="Rectangle: Rounded Corners 368"/>
          <p:cNvSpPr/>
          <p:nvPr/>
        </p:nvSpPr>
        <p:spPr>
          <a:xfrm>
            <a:off x="4581860" y="468737"/>
            <a:ext cx="1363170" cy="4057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TextBox 369"/>
          <p:cNvSpPr txBox="1"/>
          <p:nvPr/>
        </p:nvSpPr>
        <p:spPr>
          <a:xfrm>
            <a:off x="4581859" y="482781"/>
            <a:ext cx="1363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Questions</a:t>
            </a:r>
          </a:p>
        </p:txBody>
      </p:sp>
      <p:sp>
        <p:nvSpPr>
          <p:cNvPr id="371" name="TextBox 370"/>
          <p:cNvSpPr txBox="1"/>
          <p:nvPr/>
        </p:nvSpPr>
        <p:spPr>
          <a:xfrm>
            <a:off x="5946593" y="474991"/>
            <a:ext cx="1363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Sections</a:t>
            </a:r>
          </a:p>
        </p:txBody>
      </p:sp>
      <p:sp>
        <p:nvSpPr>
          <p:cNvPr id="372" name="TextBox 371"/>
          <p:cNvSpPr txBox="1"/>
          <p:nvPr/>
        </p:nvSpPr>
        <p:spPr>
          <a:xfrm>
            <a:off x="7300195" y="467056"/>
            <a:ext cx="1363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Word Boxes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737042" y="2126490"/>
            <a:ext cx="105274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Points</a:t>
            </a:r>
          </a:p>
        </p:txBody>
      </p:sp>
      <p:grpSp>
        <p:nvGrpSpPr>
          <p:cNvPr id="158" name="Group 157"/>
          <p:cNvGrpSpPr/>
          <p:nvPr/>
        </p:nvGrpSpPr>
        <p:grpSpPr>
          <a:xfrm>
            <a:off x="1808261" y="4091722"/>
            <a:ext cx="2414686" cy="312264"/>
            <a:chOff x="1836060" y="3307573"/>
            <a:chExt cx="2924198" cy="312264"/>
          </a:xfrm>
        </p:grpSpPr>
        <p:sp>
          <p:nvSpPr>
            <p:cNvPr id="159" name="Rectangle: Rounded Corners 158"/>
            <p:cNvSpPr/>
            <p:nvPr/>
          </p:nvSpPr>
          <p:spPr>
            <a:xfrm>
              <a:off x="1841515" y="3307573"/>
              <a:ext cx="2918743" cy="292316"/>
            </a:xfrm>
            <a:prstGeom prst="roundRect">
              <a:avLst/>
            </a:prstGeom>
            <a:noFill/>
            <a:ln w="38100">
              <a:solidFill>
                <a:srgbClr val="3C79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337391" y="3312060"/>
              <a:ext cx="1399595" cy="307777"/>
            </a:xfrm>
            <a:prstGeom prst="rect">
              <a:avLst/>
            </a:prstGeom>
            <a:solidFill>
              <a:srgbClr val="3C79C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False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836060" y="3312060"/>
              <a:ext cx="1353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3C79C2"/>
                  </a:solidFill>
                </a:rPr>
                <a:t>True</a:t>
              </a:r>
              <a:endParaRPr lang="en-US" dirty="0">
                <a:solidFill>
                  <a:srgbClr val="3C79C2"/>
                </a:solidFill>
              </a:endParaRPr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1745833" y="3803904"/>
            <a:ext cx="155114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Provide Choices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69845" y="176045"/>
            <a:ext cx="1187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Classes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Tests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Start Test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Grade</a:t>
            </a:r>
          </a:p>
          <a:p>
            <a:endParaRPr lang="en-US" dirty="0">
              <a:solidFill>
                <a:schemeClr val="bg1"/>
              </a:solidFill>
              <a:latin typeface="HP Simplified" panose="020B0604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P Simplified" panose="020B0604020204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23368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4832073" y="91328"/>
            <a:ext cx="2123926" cy="6711192"/>
          </a:xfrm>
          <a:prstGeom prst="roundRect">
            <a:avLst>
              <a:gd name="adj" fmla="val 505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/>
          <p:cNvSpPr/>
          <p:nvPr/>
        </p:nvSpPr>
        <p:spPr>
          <a:xfrm>
            <a:off x="175508" y="91328"/>
            <a:ext cx="2123926" cy="6711192"/>
          </a:xfrm>
          <a:prstGeom prst="roundRect">
            <a:avLst>
              <a:gd name="adj" fmla="val 505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653" y="415271"/>
            <a:ext cx="54377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Type: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6651" y="1799364"/>
            <a:ext cx="1860321" cy="2553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Optional Answer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849" y="179444"/>
            <a:ext cx="19088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Question Properties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4005" y="993952"/>
            <a:ext cx="985377" cy="584775"/>
            <a:chOff x="2277362" y="1401092"/>
            <a:chExt cx="985377" cy="584775"/>
          </a:xfrm>
        </p:grpSpPr>
        <p:sp>
          <p:nvSpPr>
            <p:cNvPr id="8" name="TextBox 7"/>
            <p:cNvSpPr txBox="1"/>
            <p:nvPr/>
          </p:nvSpPr>
          <p:spPr>
            <a:xfrm>
              <a:off x="2549251" y="1551761"/>
              <a:ext cx="7134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Question</a:t>
              </a:r>
            </a:p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Number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77362" y="1401092"/>
              <a:ext cx="37235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18A8A1"/>
                  </a:solidFill>
                  <a:latin typeface="HP Simplified" panose="020B0604020204020204" pitchFamily="34" charset="0"/>
                </a:rPr>
                <a:t>1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48653" y="1574730"/>
            <a:ext cx="129379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Starting Choice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03486" y="1799364"/>
            <a:ext cx="1877533" cy="2173654"/>
            <a:chOff x="2291205" y="2182942"/>
            <a:chExt cx="1877533" cy="2173654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2291205" y="2182942"/>
              <a:ext cx="1877533" cy="2173654"/>
            </a:xfrm>
            <a:prstGeom prst="roundRect">
              <a:avLst>
                <a:gd name="adj" fmla="val 43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324325" y="2263557"/>
              <a:ext cx="320040" cy="316411"/>
              <a:chOff x="2324325" y="2246135"/>
              <a:chExt cx="320040" cy="316411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96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691528" y="2263557"/>
              <a:ext cx="320040" cy="316411"/>
              <a:chOff x="2324325" y="2246135"/>
              <a:chExt cx="320040" cy="316411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58731" y="2263557"/>
              <a:ext cx="320040" cy="316411"/>
              <a:chOff x="2324325" y="2246135"/>
              <a:chExt cx="320040" cy="316411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425934" y="2263557"/>
              <a:ext cx="320040" cy="316411"/>
              <a:chOff x="2324325" y="2246135"/>
              <a:chExt cx="320040" cy="316411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793135" y="2263557"/>
              <a:ext cx="320040" cy="316411"/>
              <a:chOff x="2324325" y="2246135"/>
              <a:chExt cx="320040" cy="316411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E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324325" y="2608843"/>
              <a:ext cx="320040" cy="316411"/>
              <a:chOff x="2324325" y="2246135"/>
              <a:chExt cx="320040" cy="316411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F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691528" y="2608843"/>
              <a:ext cx="320040" cy="316411"/>
              <a:chOff x="2324325" y="2246135"/>
              <a:chExt cx="320040" cy="316411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G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058731" y="2608843"/>
              <a:ext cx="320040" cy="316411"/>
              <a:chOff x="2324325" y="2246135"/>
              <a:chExt cx="320040" cy="316411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H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425934" y="2608843"/>
              <a:ext cx="320040" cy="316411"/>
              <a:chOff x="2324325" y="2246135"/>
              <a:chExt cx="320040" cy="316411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I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793135" y="2608843"/>
              <a:ext cx="320040" cy="316411"/>
              <a:chOff x="2324325" y="2246135"/>
              <a:chExt cx="320040" cy="316411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J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324325" y="2954129"/>
              <a:ext cx="320040" cy="316411"/>
              <a:chOff x="2324325" y="2246135"/>
              <a:chExt cx="320040" cy="316411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K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691528" y="2954129"/>
              <a:ext cx="320040" cy="316411"/>
              <a:chOff x="2324325" y="2246135"/>
              <a:chExt cx="320040" cy="316411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L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058731" y="2954129"/>
              <a:ext cx="320040" cy="316411"/>
              <a:chOff x="2324325" y="2246135"/>
              <a:chExt cx="320040" cy="316411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M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425934" y="2954129"/>
              <a:ext cx="320040" cy="316411"/>
              <a:chOff x="2324325" y="2246135"/>
              <a:chExt cx="320040" cy="316411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N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793135" y="2954129"/>
              <a:ext cx="320040" cy="316411"/>
              <a:chOff x="2324325" y="2246135"/>
              <a:chExt cx="320040" cy="316411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O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324325" y="3299415"/>
              <a:ext cx="320040" cy="316411"/>
              <a:chOff x="2324325" y="2246135"/>
              <a:chExt cx="320040" cy="316411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2691528" y="3299415"/>
              <a:ext cx="320040" cy="316411"/>
              <a:chOff x="2324325" y="2246135"/>
              <a:chExt cx="320040" cy="316411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Q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058731" y="3299415"/>
              <a:ext cx="320040" cy="316411"/>
              <a:chOff x="2324325" y="2246135"/>
              <a:chExt cx="320040" cy="316411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R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425934" y="3299415"/>
              <a:ext cx="320040" cy="316411"/>
              <a:chOff x="2324325" y="2246135"/>
              <a:chExt cx="320040" cy="31641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S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793135" y="3299415"/>
              <a:ext cx="320040" cy="316411"/>
              <a:chOff x="2324325" y="2246135"/>
              <a:chExt cx="320040" cy="316411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T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2324325" y="3644700"/>
              <a:ext cx="320040" cy="316411"/>
              <a:chOff x="2324325" y="2246135"/>
              <a:chExt cx="320040" cy="316411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U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691528" y="3644700"/>
              <a:ext cx="320040" cy="316411"/>
              <a:chOff x="2324325" y="2246135"/>
              <a:chExt cx="320040" cy="316411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V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058731" y="3644700"/>
              <a:ext cx="320040" cy="316411"/>
              <a:chOff x="2324325" y="2246135"/>
              <a:chExt cx="320040" cy="316411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W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425934" y="3644700"/>
              <a:ext cx="320040" cy="316411"/>
              <a:chOff x="2324325" y="2246135"/>
              <a:chExt cx="320040" cy="316411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X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3793135" y="3644700"/>
              <a:ext cx="320040" cy="316411"/>
              <a:chOff x="2324325" y="2246135"/>
              <a:chExt cx="320040" cy="316411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Y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324325" y="3989871"/>
              <a:ext cx="320040" cy="316411"/>
              <a:chOff x="2324325" y="2246135"/>
              <a:chExt cx="320040" cy="316411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Z</a:t>
                </a:r>
              </a:p>
            </p:txBody>
          </p:sp>
        </p:grpSp>
      </p:grpSp>
      <p:sp>
        <p:nvSpPr>
          <p:cNvPr id="91" name="TextBox 90"/>
          <p:cNvSpPr txBox="1"/>
          <p:nvPr/>
        </p:nvSpPr>
        <p:spPr>
          <a:xfrm>
            <a:off x="248653" y="4638429"/>
            <a:ext cx="60299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Section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303486" y="4873886"/>
            <a:ext cx="1860321" cy="274309"/>
            <a:chOff x="2291206" y="563592"/>
            <a:chExt cx="1860321" cy="289435"/>
          </a:xfrm>
        </p:grpSpPr>
        <p:sp>
          <p:nvSpPr>
            <p:cNvPr id="93" name="TextBox 92"/>
            <p:cNvSpPr txBox="1"/>
            <p:nvPr/>
          </p:nvSpPr>
          <p:spPr>
            <a:xfrm>
              <a:off x="2291206" y="563592"/>
              <a:ext cx="1860321" cy="2894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Required Section</a:t>
              </a:r>
            </a:p>
          </p:txBody>
        </p:sp>
        <p:sp>
          <p:nvSpPr>
            <p:cNvPr id="94" name="Arrow: Chevron 93"/>
            <p:cNvSpPr/>
            <p:nvPr/>
          </p:nvSpPr>
          <p:spPr>
            <a:xfrm rot="5400000">
              <a:off x="3952056" y="628680"/>
              <a:ext cx="61396" cy="185728"/>
            </a:xfrm>
            <a:prstGeom prst="chevron">
              <a:avLst>
                <a:gd name="adj" fmla="val 8217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274666" y="3964207"/>
            <a:ext cx="143886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Suggested Layouts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329499" y="4199693"/>
            <a:ext cx="1860321" cy="445748"/>
            <a:chOff x="2308417" y="4885949"/>
            <a:chExt cx="1860321" cy="445748"/>
          </a:xfrm>
        </p:grpSpPr>
        <p:grpSp>
          <p:nvGrpSpPr>
            <p:cNvPr id="97" name="Group 96"/>
            <p:cNvGrpSpPr/>
            <p:nvPr/>
          </p:nvGrpSpPr>
          <p:grpSpPr>
            <a:xfrm>
              <a:off x="2308417" y="4885949"/>
              <a:ext cx="1860321" cy="445748"/>
              <a:chOff x="2291206" y="720145"/>
              <a:chExt cx="1860321" cy="289441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2291206" y="720145"/>
                <a:ext cx="1860321" cy="28944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endParaRPr>
              </a:p>
            </p:txBody>
          </p:sp>
          <p:sp>
            <p:nvSpPr>
              <p:cNvPr id="107" name="Arrow: Chevron 106"/>
              <p:cNvSpPr/>
              <p:nvPr/>
            </p:nvSpPr>
            <p:spPr>
              <a:xfrm rot="5400000">
                <a:off x="3962987" y="769852"/>
                <a:ext cx="39533" cy="185728"/>
              </a:xfrm>
              <a:prstGeom prst="chevron">
                <a:avLst>
                  <a:gd name="adj" fmla="val 82178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8" name="Oval 97"/>
            <p:cNvSpPr/>
            <p:nvPr/>
          </p:nvSpPr>
          <p:spPr>
            <a:xfrm>
              <a:off x="2401150" y="4950774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2768353" y="4950774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3135556" y="4950774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3502759" y="4950774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427835" y="4967014"/>
              <a:ext cx="260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795038" y="4967014"/>
              <a:ext cx="260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62241" y="4967014"/>
              <a:ext cx="260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529444" y="4967014"/>
              <a:ext cx="260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486380" y="993952"/>
            <a:ext cx="766645" cy="584775"/>
            <a:chOff x="3499737" y="1401092"/>
            <a:chExt cx="766645" cy="584775"/>
          </a:xfrm>
        </p:grpSpPr>
        <p:sp>
          <p:nvSpPr>
            <p:cNvPr id="109" name="TextBox 108"/>
            <p:cNvSpPr txBox="1"/>
            <p:nvPr/>
          </p:nvSpPr>
          <p:spPr>
            <a:xfrm>
              <a:off x="3743884" y="1559399"/>
              <a:ext cx="52249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Answer Choices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499737" y="1401092"/>
              <a:ext cx="37235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18A8A1"/>
                  </a:solidFill>
                  <a:latin typeface="HP Simplified" panose="020B0604020204020204" pitchFamily="34" charset="0"/>
                </a:rPr>
                <a:t>4</a:t>
              </a:r>
            </a:p>
          </p:txBody>
        </p:sp>
        <p:sp>
          <p:nvSpPr>
            <p:cNvPr id="111" name="Arrow: Chevron 110"/>
            <p:cNvSpPr/>
            <p:nvPr/>
          </p:nvSpPr>
          <p:spPr>
            <a:xfrm rot="16200000">
              <a:off x="3648615" y="1338391"/>
              <a:ext cx="74602" cy="257561"/>
            </a:xfrm>
            <a:prstGeom prst="chevron">
              <a:avLst>
                <a:gd name="adj" fmla="val 78572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2" name="Arrow: Chevron 111"/>
            <p:cNvSpPr/>
            <p:nvPr/>
          </p:nvSpPr>
          <p:spPr>
            <a:xfrm rot="5400000">
              <a:off x="3648615" y="1786604"/>
              <a:ext cx="74602" cy="257561"/>
            </a:xfrm>
            <a:prstGeom prst="chevron">
              <a:avLst>
                <a:gd name="adj" fmla="val 78572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3" name="Rectangle: Rounded Corners 112"/>
          <p:cNvSpPr/>
          <p:nvPr/>
        </p:nvSpPr>
        <p:spPr>
          <a:xfrm>
            <a:off x="2501169" y="91328"/>
            <a:ext cx="2123926" cy="6711192"/>
          </a:xfrm>
          <a:prstGeom prst="roundRect">
            <a:avLst>
              <a:gd name="adj" fmla="val 505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2578018" y="423091"/>
            <a:ext cx="54377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Type: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2633955" y="658577"/>
            <a:ext cx="1860321" cy="274320"/>
            <a:chOff x="2291206" y="1010851"/>
            <a:chExt cx="1860321" cy="274320"/>
          </a:xfrm>
        </p:grpSpPr>
        <p:sp>
          <p:nvSpPr>
            <p:cNvPr id="116" name="TextBox 115"/>
            <p:cNvSpPr txBox="1"/>
            <p:nvPr/>
          </p:nvSpPr>
          <p:spPr>
            <a:xfrm>
              <a:off x="2291206" y="1010851"/>
              <a:ext cx="1860321" cy="2743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Matching</a:t>
              </a:r>
            </a:p>
          </p:txBody>
        </p:sp>
        <p:sp>
          <p:nvSpPr>
            <p:cNvPr id="117" name="Arrow: Chevron 116"/>
            <p:cNvSpPr/>
            <p:nvPr/>
          </p:nvSpPr>
          <p:spPr>
            <a:xfrm rot="5400000">
              <a:off x="3952056" y="1065872"/>
              <a:ext cx="61396" cy="185728"/>
            </a:xfrm>
            <a:prstGeom prst="chevron">
              <a:avLst>
                <a:gd name="adj" fmla="val 8217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2578018" y="179444"/>
            <a:ext cx="18481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Question Properties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2589666" y="993952"/>
            <a:ext cx="985377" cy="584775"/>
            <a:chOff x="2277362" y="1401092"/>
            <a:chExt cx="985377" cy="584775"/>
          </a:xfrm>
        </p:grpSpPr>
        <p:sp>
          <p:nvSpPr>
            <p:cNvPr id="120" name="TextBox 119"/>
            <p:cNvSpPr txBox="1"/>
            <p:nvPr/>
          </p:nvSpPr>
          <p:spPr>
            <a:xfrm>
              <a:off x="2549251" y="1551761"/>
              <a:ext cx="7134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Question</a:t>
              </a:r>
            </a:p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Number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277362" y="1401092"/>
              <a:ext cx="37235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18A8A1"/>
                  </a:solidFill>
                  <a:latin typeface="HP Simplified" panose="020B0604020204020204" pitchFamily="34" charset="0"/>
                </a:rPr>
                <a:t>2</a:t>
              </a: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2578018" y="1552922"/>
            <a:ext cx="635441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Choices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2633955" y="1773111"/>
            <a:ext cx="1877533" cy="2180687"/>
            <a:chOff x="2291205" y="2182941"/>
            <a:chExt cx="1877533" cy="2180687"/>
          </a:xfrm>
        </p:grpSpPr>
        <p:sp>
          <p:nvSpPr>
            <p:cNvPr id="124" name="Rectangle: Rounded Corners 123"/>
            <p:cNvSpPr/>
            <p:nvPr/>
          </p:nvSpPr>
          <p:spPr>
            <a:xfrm>
              <a:off x="2291205" y="2182941"/>
              <a:ext cx="1877533" cy="2180687"/>
            </a:xfrm>
            <a:prstGeom prst="roundRect">
              <a:avLst>
                <a:gd name="adj" fmla="val 43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2324325" y="2263557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</a:t>
              </a:r>
            </a:p>
          </p:txBody>
        </p:sp>
        <p:sp>
          <p:nvSpPr>
            <p:cNvPr id="199" name="Oval 198"/>
            <p:cNvSpPr/>
            <p:nvPr/>
          </p:nvSpPr>
          <p:spPr>
            <a:xfrm>
              <a:off x="2691528" y="2263557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</a:t>
              </a:r>
            </a:p>
          </p:txBody>
        </p:sp>
        <p:sp>
          <p:nvSpPr>
            <p:cNvPr id="197" name="Oval 196"/>
            <p:cNvSpPr/>
            <p:nvPr/>
          </p:nvSpPr>
          <p:spPr>
            <a:xfrm>
              <a:off x="3058731" y="2263557"/>
              <a:ext cx="320040" cy="316411"/>
            </a:xfrm>
            <a:prstGeom prst="ellipse">
              <a:avLst/>
            </a:prstGeom>
            <a:solidFill>
              <a:srgbClr val="009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</a:t>
              </a:r>
            </a:p>
          </p:txBody>
        </p:sp>
        <p:sp>
          <p:nvSpPr>
            <p:cNvPr id="195" name="Oval 194"/>
            <p:cNvSpPr/>
            <p:nvPr/>
          </p:nvSpPr>
          <p:spPr>
            <a:xfrm>
              <a:off x="3425934" y="2263557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</a:t>
              </a:r>
            </a:p>
          </p:txBody>
        </p:sp>
        <p:sp>
          <p:nvSpPr>
            <p:cNvPr id="193" name="Oval 192"/>
            <p:cNvSpPr/>
            <p:nvPr/>
          </p:nvSpPr>
          <p:spPr>
            <a:xfrm>
              <a:off x="3793135" y="2263557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</a:t>
              </a: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2324325" y="2608843"/>
              <a:ext cx="320040" cy="316411"/>
              <a:chOff x="2324325" y="2246135"/>
              <a:chExt cx="320040" cy="316411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F</a:t>
                </a: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2691528" y="2608843"/>
              <a:ext cx="320040" cy="316411"/>
              <a:chOff x="2324325" y="2246135"/>
              <a:chExt cx="320040" cy="316411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96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G</a:t>
                </a: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058731" y="2608843"/>
              <a:ext cx="320040" cy="316411"/>
              <a:chOff x="2324325" y="2246135"/>
              <a:chExt cx="320040" cy="316411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H</a:t>
                </a: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3425934" y="2608843"/>
              <a:ext cx="320040" cy="316411"/>
              <a:chOff x="2324325" y="2246135"/>
              <a:chExt cx="320040" cy="316411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I</a:t>
                </a: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3793135" y="2608843"/>
              <a:ext cx="320040" cy="316411"/>
              <a:chOff x="2324325" y="2246135"/>
              <a:chExt cx="320040" cy="316411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J</a:t>
                </a: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2324325" y="2954129"/>
              <a:ext cx="320040" cy="316411"/>
              <a:chOff x="2324325" y="2246135"/>
              <a:chExt cx="320040" cy="316411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K</a:t>
                </a: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2691528" y="2954129"/>
              <a:ext cx="320040" cy="316411"/>
              <a:chOff x="2324325" y="2246135"/>
              <a:chExt cx="320040" cy="316411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L</a:t>
                </a: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3058731" y="2954129"/>
              <a:ext cx="320040" cy="316411"/>
              <a:chOff x="2324325" y="2246135"/>
              <a:chExt cx="320040" cy="316411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M</a:t>
                </a: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3425934" y="2954129"/>
              <a:ext cx="320040" cy="316411"/>
              <a:chOff x="2324325" y="2246135"/>
              <a:chExt cx="320040" cy="316411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96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N</a:t>
                </a: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793135" y="2954129"/>
              <a:ext cx="320040" cy="316411"/>
              <a:chOff x="2324325" y="2246135"/>
              <a:chExt cx="320040" cy="316411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O</a:t>
                </a: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2324325" y="3299415"/>
              <a:ext cx="320040" cy="316411"/>
              <a:chOff x="2324325" y="2246135"/>
              <a:chExt cx="320040" cy="316411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2691528" y="3299415"/>
              <a:ext cx="320040" cy="316411"/>
              <a:chOff x="2324325" y="2246135"/>
              <a:chExt cx="320040" cy="316411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96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Q</a:t>
                </a:r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3058731" y="3299415"/>
              <a:ext cx="320040" cy="316411"/>
              <a:chOff x="2324325" y="2246135"/>
              <a:chExt cx="320040" cy="316411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R</a:t>
                </a: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3425934" y="3299415"/>
              <a:ext cx="320040" cy="316411"/>
              <a:chOff x="2324325" y="2246135"/>
              <a:chExt cx="320040" cy="316411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S</a:t>
                </a: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3793135" y="3299415"/>
              <a:ext cx="320040" cy="316411"/>
              <a:chOff x="2324325" y="2246135"/>
              <a:chExt cx="320040" cy="316411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T</a:t>
                </a: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2324325" y="3644700"/>
              <a:ext cx="320040" cy="316411"/>
              <a:chOff x="2324325" y="2246135"/>
              <a:chExt cx="320040" cy="316411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U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2691528" y="3644700"/>
              <a:ext cx="320040" cy="316411"/>
              <a:chOff x="2324325" y="2246135"/>
              <a:chExt cx="320040" cy="316411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V</a:t>
                </a: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3058731" y="3644700"/>
              <a:ext cx="320040" cy="316411"/>
              <a:chOff x="2324325" y="2246135"/>
              <a:chExt cx="320040" cy="316411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W</a:t>
                </a: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3425934" y="3644700"/>
              <a:ext cx="320040" cy="316411"/>
              <a:chOff x="2324325" y="2246135"/>
              <a:chExt cx="320040" cy="316411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X</a:t>
                </a: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3793135" y="3644700"/>
              <a:ext cx="320040" cy="316411"/>
              <a:chOff x="2324325" y="2246135"/>
              <a:chExt cx="320040" cy="316411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Y</a:t>
                </a:r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2324325" y="3989871"/>
              <a:ext cx="320040" cy="316411"/>
              <a:chOff x="2324325" y="2246135"/>
              <a:chExt cx="320040" cy="316411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2324325" y="2246135"/>
                <a:ext cx="320040" cy="316411"/>
              </a:xfrm>
              <a:prstGeom prst="ellipse">
                <a:avLst/>
              </a:prstGeom>
              <a:solidFill>
                <a:srgbClr val="00BB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2353987" y="2260491"/>
                <a:ext cx="2606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Z</a:t>
                </a:r>
              </a:p>
            </p:txBody>
          </p:sp>
        </p:grpSp>
      </p:grpSp>
      <p:sp>
        <p:nvSpPr>
          <p:cNvPr id="207" name="TextBox 206"/>
          <p:cNvSpPr txBox="1"/>
          <p:nvPr/>
        </p:nvSpPr>
        <p:spPr>
          <a:xfrm>
            <a:off x="3956930" y="1156926"/>
            <a:ext cx="71348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Correct</a:t>
            </a:r>
          </a:p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Answers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3685041" y="1006257"/>
            <a:ext cx="37235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18A8A1"/>
                </a:solidFill>
                <a:latin typeface="HP Simplified" panose="020B0604020204020204" pitchFamily="34" charset="0"/>
              </a:rPr>
              <a:t>2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387793" y="6438508"/>
            <a:ext cx="1629107" cy="274320"/>
          </a:xfrm>
          <a:prstGeom prst="roundRect">
            <a:avLst/>
          </a:prstGeom>
          <a:solidFill>
            <a:srgbClr val="D9616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Delete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2712374" y="6438508"/>
            <a:ext cx="1629107" cy="274320"/>
          </a:xfrm>
          <a:prstGeom prst="roundRect">
            <a:avLst/>
          </a:prstGeom>
          <a:solidFill>
            <a:srgbClr val="D9616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Delete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4935595" y="423113"/>
            <a:ext cx="54377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Type:</a:t>
            </a:r>
          </a:p>
        </p:txBody>
      </p:sp>
      <p:grpSp>
        <p:nvGrpSpPr>
          <p:cNvPr id="212" name="Group 211"/>
          <p:cNvGrpSpPr/>
          <p:nvPr/>
        </p:nvGrpSpPr>
        <p:grpSpPr>
          <a:xfrm>
            <a:off x="4966651" y="658599"/>
            <a:ext cx="1860321" cy="274320"/>
            <a:chOff x="2291206" y="1010851"/>
            <a:chExt cx="1860321" cy="274320"/>
          </a:xfrm>
        </p:grpSpPr>
        <p:sp>
          <p:nvSpPr>
            <p:cNvPr id="213" name="TextBox 212"/>
            <p:cNvSpPr txBox="1"/>
            <p:nvPr/>
          </p:nvSpPr>
          <p:spPr>
            <a:xfrm>
              <a:off x="2291206" y="1010851"/>
              <a:ext cx="1860321" cy="2743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True / False</a:t>
              </a:r>
            </a:p>
          </p:txBody>
        </p:sp>
        <p:sp>
          <p:nvSpPr>
            <p:cNvPr id="214" name="Arrow: Chevron 213"/>
            <p:cNvSpPr/>
            <p:nvPr/>
          </p:nvSpPr>
          <p:spPr>
            <a:xfrm rot="5400000">
              <a:off x="3952056" y="1065872"/>
              <a:ext cx="61396" cy="185728"/>
            </a:xfrm>
            <a:prstGeom prst="chevron">
              <a:avLst>
                <a:gd name="adj" fmla="val 8217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15" name="TextBox 214"/>
          <p:cNvSpPr txBox="1"/>
          <p:nvPr/>
        </p:nvSpPr>
        <p:spPr>
          <a:xfrm>
            <a:off x="4949439" y="179444"/>
            <a:ext cx="180162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Question Properties</a:t>
            </a:r>
          </a:p>
        </p:txBody>
      </p:sp>
      <p:grpSp>
        <p:nvGrpSpPr>
          <p:cNvPr id="216" name="Group 215"/>
          <p:cNvGrpSpPr/>
          <p:nvPr/>
        </p:nvGrpSpPr>
        <p:grpSpPr>
          <a:xfrm>
            <a:off x="4935595" y="993952"/>
            <a:ext cx="985377" cy="584775"/>
            <a:chOff x="2277362" y="1401092"/>
            <a:chExt cx="985377" cy="584775"/>
          </a:xfrm>
        </p:grpSpPr>
        <p:sp>
          <p:nvSpPr>
            <p:cNvPr id="217" name="TextBox 216"/>
            <p:cNvSpPr txBox="1"/>
            <p:nvPr/>
          </p:nvSpPr>
          <p:spPr>
            <a:xfrm>
              <a:off x="2549251" y="1551761"/>
              <a:ext cx="7134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Question</a:t>
              </a:r>
            </a:p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Number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2277362" y="1401092"/>
              <a:ext cx="37235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18A8A1"/>
                  </a:solidFill>
                  <a:latin typeface="HP Simplified" panose="020B0604020204020204" pitchFamily="34" charset="0"/>
                </a:rPr>
                <a:t>3</a:t>
              </a:r>
            </a:p>
          </p:txBody>
        </p:sp>
      </p:grpSp>
      <p:sp>
        <p:nvSpPr>
          <p:cNvPr id="219" name="TextBox 218"/>
          <p:cNvSpPr txBox="1"/>
          <p:nvPr/>
        </p:nvSpPr>
        <p:spPr>
          <a:xfrm>
            <a:off x="4935593" y="2052575"/>
            <a:ext cx="60299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Section</a:t>
            </a:r>
          </a:p>
        </p:txBody>
      </p:sp>
      <p:grpSp>
        <p:nvGrpSpPr>
          <p:cNvPr id="220" name="Group 219"/>
          <p:cNvGrpSpPr/>
          <p:nvPr/>
        </p:nvGrpSpPr>
        <p:grpSpPr>
          <a:xfrm>
            <a:off x="4966650" y="2288061"/>
            <a:ext cx="1860321" cy="274320"/>
            <a:chOff x="2291206" y="1010851"/>
            <a:chExt cx="1860321" cy="289441"/>
          </a:xfrm>
        </p:grpSpPr>
        <p:sp>
          <p:nvSpPr>
            <p:cNvPr id="221" name="TextBox 220"/>
            <p:cNvSpPr txBox="1"/>
            <p:nvPr/>
          </p:nvSpPr>
          <p:spPr>
            <a:xfrm>
              <a:off x="2291206" y="1010851"/>
              <a:ext cx="1860321" cy="2894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Required Section</a:t>
              </a:r>
            </a:p>
          </p:txBody>
        </p:sp>
        <p:sp>
          <p:nvSpPr>
            <p:cNvPr id="222" name="Arrow: Chevron 221"/>
            <p:cNvSpPr/>
            <p:nvPr/>
          </p:nvSpPr>
          <p:spPr>
            <a:xfrm rot="5400000">
              <a:off x="3952056" y="1065872"/>
              <a:ext cx="61396" cy="185728"/>
            </a:xfrm>
            <a:prstGeom prst="chevron">
              <a:avLst>
                <a:gd name="adj" fmla="val 8217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23" name="TextBox 222"/>
          <p:cNvSpPr txBox="1"/>
          <p:nvPr/>
        </p:nvSpPr>
        <p:spPr>
          <a:xfrm>
            <a:off x="5058303" y="6438508"/>
            <a:ext cx="1629107" cy="274320"/>
          </a:xfrm>
          <a:prstGeom prst="roundRect">
            <a:avLst/>
          </a:prstGeom>
          <a:solidFill>
            <a:srgbClr val="D9616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Delete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2578018" y="3970891"/>
            <a:ext cx="811796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Word Box</a:t>
            </a:r>
          </a:p>
        </p:txBody>
      </p:sp>
      <p:grpSp>
        <p:nvGrpSpPr>
          <p:cNvPr id="225" name="Group 224"/>
          <p:cNvGrpSpPr/>
          <p:nvPr/>
        </p:nvGrpSpPr>
        <p:grpSpPr>
          <a:xfrm>
            <a:off x="2633955" y="4206379"/>
            <a:ext cx="1860321" cy="289441"/>
            <a:chOff x="2291206" y="1010851"/>
            <a:chExt cx="1860321" cy="305395"/>
          </a:xfrm>
        </p:grpSpPr>
        <p:sp>
          <p:nvSpPr>
            <p:cNvPr id="226" name="TextBox 225"/>
            <p:cNvSpPr txBox="1"/>
            <p:nvPr/>
          </p:nvSpPr>
          <p:spPr>
            <a:xfrm>
              <a:off x="2291206" y="1010851"/>
              <a:ext cx="1860321" cy="30539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Word Box #1</a:t>
              </a:r>
            </a:p>
          </p:txBody>
        </p:sp>
        <p:sp>
          <p:nvSpPr>
            <p:cNvPr id="227" name="Arrow: Chevron 226"/>
            <p:cNvSpPr/>
            <p:nvPr/>
          </p:nvSpPr>
          <p:spPr>
            <a:xfrm rot="5400000">
              <a:off x="3952056" y="1065872"/>
              <a:ext cx="61396" cy="185728"/>
            </a:xfrm>
            <a:prstGeom prst="chevron">
              <a:avLst>
                <a:gd name="adj" fmla="val 8217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2578018" y="4508243"/>
            <a:ext cx="143886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Suggested Layouts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2633955" y="4743729"/>
            <a:ext cx="1860321" cy="445748"/>
            <a:chOff x="2308417" y="4885949"/>
            <a:chExt cx="1860321" cy="445748"/>
          </a:xfrm>
        </p:grpSpPr>
        <p:grpSp>
          <p:nvGrpSpPr>
            <p:cNvPr id="230" name="Group 229"/>
            <p:cNvGrpSpPr/>
            <p:nvPr/>
          </p:nvGrpSpPr>
          <p:grpSpPr>
            <a:xfrm>
              <a:off x="2308417" y="4885949"/>
              <a:ext cx="1860321" cy="445748"/>
              <a:chOff x="2291206" y="720145"/>
              <a:chExt cx="1860321" cy="289441"/>
            </a:xfrm>
          </p:grpSpPr>
          <p:sp>
            <p:nvSpPr>
              <p:cNvPr id="239" name="TextBox 238"/>
              <p:cNvSpPr txBox="1"/>
              <p:nvPr/>
            </p:nvSpPr>
            <p:spPr>
              <a:xfrm>
                <a:off x="2291206" y="720145"/>
                <a:ext cx="1860321" cy="28944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endParaRPr>
              </a:p>
            </p:txBody>
          </p:sp>
          <p:sp>
            <p:nvSpPr>
              <p:cNvPr id="240" name="Arrow: Chevron 239"/>
              <p:cNvSpPr/>
              <p:nvPr/>
            </p:nvSpPr>
            <p:spPr>
              <a:xfrm rot="5400000">
                <a:off x="3962987" y="769852"/>
                <a:ext cx="39533" cy="185728"/>
              </a:xfrm>
              <a:prstGeom prst="chevron">
                <a:avLst>
                  <a:gd name="adj" fmla="val 82178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1" name="Oval 230"/>
            <p:cNvSpPr/>
            <p:nvPr/>
          </p:nvSpPr>
          <p:spPr>
            <a:xfrm>
              <a:off x="2401150" y="4950774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2768353" y="4950774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/>
            <p:cNvSpPr/>
            <p:nvPr/>
          </p:nvSpPr>
          <p:spPr>
            <a:xfrm>
              <a:off x="3135556" y="4950774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/>
            <p:cNvSpPr/>
            <p:nvPr/>
          </p:nvSpPr>
          <p:spPr>
            <a:xfrm>
              <a:off x="3502759" y="4950774"/>
              <a:ext cx="320040" cy="316411"/>
            </a:xfrm>
            <a:prstGeom prst="ellipse">
              <a:avLst/>
            </a:prstGeom>
            <a:solidFill>
              <a:srgbClr val="00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427835" y="4967014"/>
              <a:ext cx="260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2795038" y="4967014"/>
              <a:ext cx="260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162241" y="4967014"/>
              <a:ext cx="260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3529444" y="4967014"/>
              <a:ext cx="260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241" name="TextBox 240"/>
          <p:cNvSpPr txBox="1"/>
          <p:nvPr/>
        </p:nvSpPr>
        <p:spPr>
          <a:xfrm>
            <a:off x="4953704" y="1545448"/>
            <a:ext cx="148982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Correct Answer if False</a:t>
            </a:r>
          </a:p>
        </p:txBody>
      </p:sp>
      <p:grpSp>
        <p:nvGrpSpPr>
          <p:cNvPr id="242" name="Group 241"/>
          <p:cNvGrpSpPr/>
          <p:nvPr/>
        </p:nvGrpSpPr>
        <p:grpSpPr>
          <a:xfrm>
            <a:off x="6423419" y="1621961"/>
            <a:ext cx="227088" cy="109335"/>
            <a:chOff x="5207484" y="2490368"/>
            <a:chExt cx="1106765" cy="526297"/>
          </a:xfrm>
        </p:grpSpPr>
        <p:sp>
          <p:nvSpPr>
            <p:cNvPr id="243" name="Rectangle: Rounded Corners 242"/>
            <p:cNvSpPr/>
            <p:nvPr/>
          </p:nvSpPr>
          <p:spPr>
            <a:xfrm>
              <a:off x="5207484" y="2490368"/>
              <a:ext cx="1106765" cy="526297"/>
            </a:xfrm>
            <a:prstGeom prst="roundRect">
              <a:avLst>
                <a:gd name="adj" fmla="val 50000"/>
              </a:avLst>
            </a:prstGeom>
            <a:solidFill>
              <a:srgbClr val="60DA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5863478" y="2575208"/>
              <a:ext cx="365759" cy="3657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326346" y="658377"/>
            <a:ext cx="1860321" cy="274320"/>
            <a:chOff x="2291206" y="1010851"/>
            <a:chExt cx="1860321" cy="289441"/>
          </a:xfrm>
        </p:grpSpPr>
        <p:sp>
          <p:nvSpPr>
            <p:cNvPr id="246" name="TextBox 245"/>
            <p:cNvSpPr txBox="1"/>
            <p:nvPr/>
          </p:nvSpPr>
          <p:spPr>
            <a:xfrm>
              <a:off x="2291206" y="1010851"/>
              <a:ext cx="1860321" cy="2894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Multiple Choice</a:t>
              </a:r>
            </a:p>
          </p:txBody>
        </p:sp>
        <p:sp>
          <p:nvSpPr>
            <p:cNvPr id="247" name="Arrow: Chevron 246"/>
            <p:cNvSpPr/>
            <p:nvPr/>
          </p:nvSpPr>
          <p:spPr>
            <a:xfrm rot="5400000">
              <a:off x="3952056" y="1065872"/>
              <a:ext cx="61396" cy="185728"/>
            </a:xfrm>
            <a:prstGeom prst="chevron">
              <a:avLst>
                <a:gd name="adj" fmla="val 8217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48" name="Rectangle: Rounded Corners 247"/>
          <p:cNvSpPr/>
          <p:nvPr/>
        </p:nvSpPr>
        <p:spPr>
          <a:xfrm>
            <a:off x="7087593" y="91328"/>
            <a:ext cx="2123926" cy="6711192"/>
          </a:xfrm>
          <a:prstGeom prst="roundRect">
            <a:avLst>
              <a:gd name="adj" fmla="val 505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TextBox 248"/>
          <p:cNvSpPr txBox="1"/>
          <p:nvPr/>
        </p:nvSpPr>
        <p:spPr>
          <a:xfrm>
            <a:off x="7191115" y="423113"/>
            <a:ext cx="54377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Type:</a:t>
            </a:r>
          </a:p>
        </p:txBody>
      </p:sp>
      <p:grpSp>
        <p:nvGrpSpPr>
          <p:cNvPr id="250" name="Group 249"/>
          <p:cNvGrpSpPr/>
          <p:nvPr/>
        </p:nvGrpSpPr>
        <p:grpSpPr>
          <a:xfrm>
            <a:off x="7222171" y="658599"/>
            <a:ext cx="1860321" cy="289441"/>
            <a:chOff x="2291206" y="1010851"/>
            <a:chExt cx="1860321" cy="289441"/>
          </a:xfrm>
        </p:grpSpPr>
        <p:sp>
          <p:nvSpPr>
            <p:cNvPr id="251" name="TextBox 250"/>
            <p:cNvSpPr txBox="1"/>
            <p:nvPr/>
          </p:nvSpPr>
          <p:spPr>
            <a:xfrm>
              <a:off x="2291206" y="1010851"/>
              <a:ext cx="1860321" cy="2894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Short Answer</a:t>
              </a:r>
            </a:p>
          </p:txBody>
        </p:sp>
        <p:sp>
          <p:nvSpPr>
            <p:cNvPr id="252" name="Arrow: Chevron 251"/>
            <p:cNvSpPr/>
            <p:nvPr/>
          </p:nvSpPr>
          <p:spPr>
            <a:xfrm rot="5400000">
              <a:off x="3952056" y="1065872"/>
              <a:ext cx="61396" cy="185728"/>
            </a:xfrm>
            <a:prstGeom prst="chevron">
              <a:avLst>
                <a:gd name="adj" fmla="val 8217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53" name="TextBox 252"/>
          <p:cNvSpPr txBox="1"/>
          <p:nvPr/>
        </p:nvSpPr>
        <p:spPr>
          <a:xfrm>
            <a:off x="7204959" y="179444"/>
            <a:ext cx="203761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Question Properties</a:t>
            </a:r>
          </a:p>
        </p:txBody>
      </p:sp>
      <p:grpSp>
        <p:nvGrpSpPr>
          <p:cNvPr id="254" name="Group 253"/>
          <p:cNvGrpSpPr/>
          <p:nvPr/>
        </p:nvGrpSpPr>
        <p:grpSpPr>
          <a:xfrm>
            <a:off x="7191115" y="993952"/>
            <a:ext cx="985377" cy="584775"/>
            <a:chOff x="2277362" y="1401092"/>
            <a:chExt cx="985377" cy="584775"/>
          </a:xfrm>
        </p:grpSpPr>
        <p:sp>
          <p:nvSpPr>
            <p:cNvPr id="255" name="TextBox 254"/>
            <p:cNvSpPr txBox="1"/>
            <p:nvPr/>
          </p:nvSpPr>
          <p:spPr>
            <a:xfrm>
              <a:off x="2549251" y="1551761"/>
              <a:ext cx="7134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Question</a:t>
              </a:r>
            </a:p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Number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2277362" y="1401092"/>
              <a:ext cx="37235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18A8A1"/>
                  </a:solidFill>
                  <a:latin typeface="HP Simplified" panose="020B0604020204020204" pitchFamily="34" charset="0"/>
                </a:rPr>
                <a:t>4</a:t>
              </a:r>
            </a:p>
          </p:txBody>
        </p:sp>
      </p:grpSp>
      <p:sp>
        <p:nvSpPr>
          <p:cNvPr id="257" name="TextBox 256"/>
          <p:cNvSpPr txBox="1"/>
          <p:nvPr/>
        </p:nvSpPr>
        <p:spPr>
          <a:xfrm>
            <a:off x="7191113" y="2121747"/>
            <a:ext cx="60299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Section</a:t>
            </a:r>
          </a:p>
        </p:txBody>
      </p:sp>
      <p:grpSp>
        <p:nvGrpSpPr>
          <p:cNvPr id="258" name="Group 257"/>
          <p:cNvGrpSpPr/>
          <p:nvPr/>
        </p:nvGrpSpPr>
        <p:grpSpPr>
          <a:xfrm>
            <a:off x="7222170" y="2357233"/>
            <a:ext cx="1860321" cy="274320"/>
            <a:chOff x="2291206" y="1010851"/>
            <a:chExt cx="1860321" cy="289441"/>
          </a:xfrm>
        </p:grpSpPr>
        <p:sp>
          <p:nvSpPr>
            <p:cNvPr id="259" name="TextBox 258"/>
            <p:cNvSpPr txBox="1"/>
            <p:nvPr/>
          </p:nvSpPr>
          <p:spPr>
            <a:xfrm>
              <a:off x="2291206" y="1010851"/>
              <a:ext cx="1860321" cy="2894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Required Section</a:t>
              </a:r>
            </a:p>
          </p:txBody>
        </p:sp>
        <p:sp>
          <p:nvSpPr>
            <p:cNvPr id="260" name="Arrow: Chevron 259"/>
            <p:cNvSpPr/>
            <p:nvPr/>
          </p:nvSpPr>
          <p:spPr>
            <a:xfrm rot="5400000">
              <a:off x="3952056" y="1065872"/>
              <a:ext cx="61396" cy="185728"/>
            </a:xfrm>
            <a:prstGeom prst="chevron">
              <a:avLst>
                <a:gd name="adj" fmla="val 8217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61" name="TextBox 260"/>
          <p:cNvSpPr txBox="1"/>
          <p:nvPr/>
        </p:nvSpPr>
        <p:spPr>
          <a:xfrm>
            <a:off x="7133024" y="1545448"/>
            <a:ext cx="148982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Grading Criteria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7222170" y="1841335"/>
            <a:ext cx="1860321" cy="262541"/>
            <a:chOff x="5146670" y="3137742"/>
            <a:chExt cx="1866270" cy="262541"/>
          </a:xfrm>
        </p:grpSpPr>
        <p:sp>
          <p:nvSpPr>
            <p:cNvPr id="263" name="TextBox 262"/>
            <p:cNvSpPr txBox="1"/>
            <p:nvPr/>
          </p:nvSpPr>
          <p:spPr>
            <a:xfrm>
              <a:off x="5146670" y="3141639"/>
              <a:ext cx="966330" cy="258644"/>
            </a:xfrm>
            <a:prstGeom prst="rect">
              <a:avLst/>
            </a:prstGeom>
            <a:solidFill>
              <a:srgbClr val="18A8A1"/>
            </a:solidFill>
            <a:ln>
              <a:solidFill>
                <a:srgbClr val="18A8A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Strict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6113001" y="3141639"/>
              <a:ext cx="882575" cy="258644"/>
            </a:xfrm>
            <a:prstGeom prst="rect">
              <a:avLst/>
            </a:prstGeom>
            <a:noFill/>
            <a:ln>
              <a:solidFill>
                <a:srgbClr val="18A8A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Loose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5" name="Rectangle: Rounded Corners 264"/>
            <p:cNvSpPr/>
            <p:nvPr/>
          </p:nvSpPr>
          <p:spPr>
            <a:xfrm>
              <a:off x="5146671" y="3137742"/>
              <a:ext cx="1866269" cy="253829"/>
            </a:xfrm>
            <a:prstGeom prst="roundRect">
              <a:avLst/>
            </a:prstGeom>
            <a:noFill/>
            <a:ln w="38100">
              <a:solidFill>
                <a:srgbClr val="18A8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6" name="TextBox 265"/>
          <p:cNvSpPr txBox="1"/>
          <p:nvPr/>
        </p:nvSpPr>
        <p:spPr>
          <a:xfrm>
            <a:off x="7335002" y="6438508"/>
            <a:ext cx="1629107" cy="274320"/>
          </a:xfrm>
          <a:prstGeom prst="roundRect">
            <a:avLst/>
          </a:prstGeom>
          <a:solidFill>
            <a:srgbClr val="D9616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Delete</a:t>
            </a:r>
          </a:p>
        </p:txBody>
      </p:sp>
      <p:grpSp>
        <p:nvGrpSpPr>
          <p:cNvPr id="267" name="Group 266"/>
          <p:cNvGrpSpPr/>
          <p:nvPr/>
        </p:nvGrpSpPr>
        <p:grpSpPr>
          <a:xfrm>
            <a:off x="8038866" y="1003680"/>
            <a:ext cx="1185376" cy="584775"/>
            <a:chOff x="2077363" y="1410820"/>
            <a:chExt cx="1185376" cy="584775"/>
          </a:xfrm>
        </p:grpSpPr>
        <p:sp>
          <p:nvSpPr>
            <p:cNvPr id="268" name="TextBox 267"/>
            <p:cNvSpPr txBox="1"/>
            <p:nvPr/>
          </p:nvSpPr>
          <p:spPr>
            <a:xfrm>
              <a:off x="2549251" y="1551761"/>
              <a:ext cx="7134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Words</a:t>
              </a:r>
            </a:p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Remaining</a:t>
              </a: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2077363" y="1410820"/>
              <a:ext cx="71824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18A8A1"/>
                  </a:solidFill>
                  <a:latin typeface="HP Simplified" panose="020B0604020204020204" pitchFamily="34" charset="0"/>
                </a:rPr>
                <a:t>20</a:t>
              </a:r>
            </a:p>
          </p:txBody>
        </p:sp>
      </p:grpSp>
      <p:sp>
        <p:nvSpPr>
          <p:cNvPr id="270" name="Rectangle: Rounded Corners 269"/>
          <p:cNvSpPr/>
          <p:nvPr/>
        </p:nvSpPr>
        <p:spPr>
          <a:xfrm>
            <a:off x="9345018" y="91328"/>
            <a:ext cx="2123926" cy="6711192"/>
          </a:xfrm>
          <a:prstGeom prst="roundRect">
            <a:avLst>
              <a:gd name="adj" fmla="val 505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9448540" y="423113"/>
            <a:ext cx="54377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Type:</a:t>
            </a:r>
          </a:p>
        </p:txBody>
      </p:sp>
      <p:grpSp>
        <p:nvGrpSpPr>
          <p:cNvPr id="272" name="Group 271"/>
          <p:cNvGrpSpPr/>
          <p:nvPr/>
        </p:nvGrpSpPr>
        <p:grpSpPr>
          <a:xfrm>
            <a:off x="9479596" y="658599"/>
            <a:ext cx="1860321" cy="289441"/>
            <a:chOff x="2291206" y="1010851"/>
            <a:chExt cx="1860321" cy="289441"/>
          </a:xfrm>
        </p:grpSpPr>
        <p:sp>
          <p:nvSpPr>
            <p:cNvPr id="273" name="TextBox 272"/>
            <p:cNvSpPr txBox="1"/>
            <p:nvPr/>
          </p:nvSpPr>
          <p:spPr>
            <a:xfrm>
              <a:off x="2291206" y="1010851"/>
              <a:ext cx="1860321" cy="2894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Essay</a:t>
              </a:r>
            </a:p>
          </p:txBody>
        </p:sp>
        <p:sp>
          <p:nvSpPr>
            <p:cNvPr id="274" name="Arrow: Chevron 273"/>
            <p:cNvSpPr/>
            <p:nvPr/>
          </p:nvSpPr>
          <p:spPr>
            <a:xfrm rot="5400000">
              <a:off x="3952056" y="1065872"/>
              <a:ext cx="61396" cy="185728"/>
            </a:xfrm>
            <a:prstGeom prst="chevron">
              <a:avLst>
                <a:gd name="adj" fmla="val 8217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75" name="TextBox 274"/>
          <p:cNvSpPr txBox="1"/>
          <p:nvPr/>
        </p:nvSpPr>
        <p:spPr>
          <a:xfrm>
            <a:off x="9462384" y="179444"/>
            <a:ext cx="187753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Question Properties</a:t>
            </a:r>
          </a:p>
        </p:txBody>
      </p:sp>
      <p:grpSp>
        <p:nvGrpSpPr>
          <p:cNvPr id="276" name="Group 275"/>
          <p:cNvGrpSpPr/>
          <p:nvPr/>
        </p:nvGrpSpPr>
        <p:grpSpPr>
          <a:xfrm>
            <a:off x="9448540" y="993952"/>
            <a:ext cx="985377" cy="584775"/>
            <a:chOff x="2277362" y="1401092"/>
            <a:chExt cx="985377" cy="584775"/>
          </a:xfrm>
        </p:grpSpPr>
        <p:sp>
          <p:nvSpPr>
            <p:cNvPr id="277" name="TextBox 276"/>
            <p:cNvSpPr txBox="1"/>
            <p:nvPr/>
          </p:nvSpPr>
          <p:spPr>
            <a:xfrm>
              <a:off x="2549251" y="1551761"/>
              <a:ext cx="7134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Question</a:t>
              </a:r>
            </a:p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Number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277362" y="1401092"/>
              <a:ext cx="37235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18A8A1"/>
                  </a:solidFill>
                  <a:latin typeface="HP Simplified" panose="020B0604020204020204" pitchFamily="34" charset="0"/>
                </a:rPr>
                <a:t>5</a:t>
              </a:r>
            </a:p>
          </p:txBody>
        </p:sp>
      </p:grpSp>
      <p:sp>
        <p:nvSpPr>
          <p:cNvPr id="279" name="TextBox 278"/>
          <p:cNvSpPr txBox="1"/>
          <p:nvPr/>
        </p:nvSpPr>
        <p:spPr>
          <a:xfrm>
            <a:off x="9448538" y="1498220"/>
            <a:ext cx="60299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Section</a:t>
            </a:r>
          </a:p>
        </p:txBody>
      </p:sp>
      <p:grpSp>
        <p:nvGrpSpPr>
          <p:cNvPr id="280" name="Group 279"/>
          <p:cNvGrpSpPr/>
          <p:nvPr/>
        </p:nvGrpSpPr>
        <p:grpSpPr>
          <a:xfrm>
            <a:off x="9479595" y="1733706"/>
            <a:ext cx="1860321" cy="274320"/>
            <a:chOff x="2291206" y="1010851"/>
            <a:chExt cx="1860321" cy="289441"/>
          </a:xfrm>
        </p:grpSpPr>
        <p:sp>
          <p:nvSpPr>
            <p:cNvPr id="281" name="TextBox 280"/>
            <p:cNvSpPr txBox="1"/>
            <p:nvPr/>
          </p:nvSpPr>
          <p:spPr>
            <a:xfrm>
              <a:off x="2291206" y="1010851"/>
              <a:ext cx="1860321" cy="2894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Required Section</a:t>
              </a:r>
            </a:p>
          </p:txBody>
        </p:sp>
        <p:sp>
          <p:nvSpPr>
            <p:cNvPr id="282" name="Arrow: Chevron 281"/>
            <p:cNvSpPr/>
            <p:nvPr/>
          </p:nvSpPr>
          <p:spPr>
            <a:xfrm rot="5400000">
              <a:off x="3952056" y="1065872"/>
              <a:ext cx="61396" cy="185728"/>
            </a:xfrm>
            <a:prstGeom prst="chevron">
              <a:avLst>
                <a:gd name="adj" fmla="val 8217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83" name="TextBox 282"/>
          <p:cNvSpPr txBox="1"/>
          <p:nvPr/>
        </p:nvSpPr>
        <p:spPr>
          <a:xfrm>
            <a:off x="9592427" y="6438508"/>
            <a:ext cx="1629107" cy="274320"/>
          </a:xfrm>
          <a:prstGeom prst="roundRect">
            <a:avLst/>
          </a:prstGeom>
          <a:solidFill>
            <a:srgbClr val="D9616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Delete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2572767" y="5195281"/>
            <a:ext cx="60299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Section</a:t>
            </a:r>
          </a:p>
        </p:txBody>
      </p:sp>
      <p:grpSp>
        <p:nvGrpSpPr>
          <p:cNvPr id="285" name="Group 284"/>
          <p:cNvGrpSpPr/>
          <p:nvPr/>
        </p:nvGrpSpPr>
        <p:grpSpPr>
          <a:xfrm>
            <a:off x="2627600" y="5430738"/>
            <a:ext cx="1860321" cy="274309"/>
            <a:chOff x="2291206" y="563592"/>
            <a:chExt cx="1860321" cy="289435"/>
          </a:xfrm>
        </p:grpSpPr>
        <p:sp>
          <p:nvSpPr>
            <p:cNvPr id="286" name="TextBox 285"/>
            <p:cNvSpPr txBox="1"/>
            <p:nvPr/>
          </p:nvSpPr>
          <p:spPr>
            <a:xfrm>
              <a:off x="2291206" y="563592"/>
              <a:ext cx="1860321" cy="2894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Required Section</a:t>
              </a:r>
            </a:p>
          </p:txBody>
        </p:sp>
        <p:sp>
          <p:nvSpPr>
            <p:cNvPr id="287" name="Arrow: Chevron 286"/>
            <p:cNvSpPr/>
            <p:nvPr/>
          </p:nvSpPr>
          <p:spPr>
            <a:xfrm rot="5400000">
              <a:off x="3952056" y="628680"/>
              <a:ext cx="61396" cy="185728"/>
            </a:xfrm>
            <a:prstGeom prst="chevron">
              <a:avLst>
                <a:gd name="adj" fmla="val 8217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971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: Rounded Corners 112"/>
          <p:cNvSpPr/>
          <p:nvPr/>
        </p:nvSpPr>
        <p:spPr>
          <a:xfrm>
            <a:off x="7323203" y="464482"/>
            <a:ext cx="1363170" cy="37200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: Rounded Corners 113"/>
          <p:cNvSpPr/>
          <p:nvPr/>
        </p:nvSpPr>
        <p:spPr>
          <a:xfrm>
            <a:off x="5961101" y="464482"/>
            <a:ext cx="1363170" cy="3720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Rounded Corners 114"/>
          <p:cNvSpPr/>
          <p:nvPr/>
        </p:nvSpPr>
        <p:spPr>
          <a:xfrm>
            <a:off x="4596622" y="464482"/>
            <a:ext cx="1363170" cy="37200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/>
          <p:cNvSpPr/>
          <p:nvPr/>
        </p:nvSpPr>
        <p:spPr>
          <a:xfrm>
            <a:off x="4599027" y="803334"/>
            <a:ext cx="7318439" cy="5801055"/>
          </a:xfrm>
          <a:prstGeom prst="roundRect">
            <a:avLst>
              <a:gd name="adj" fmla="val 1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4589479" y="482781"/>
            <a:ext cx="1363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46593" y="474991"/>
            <a:ext cx="1363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Sections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05230" y="467268"/>
            <a:ext cx="1363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Word Boxes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10206842" y="6157993"/>
            <a:ext cx="1629107" cy="340519"/>
          </a:xfrm>
          <a:prstGeom prst="roundRect">
            <a:avLst/>
          </a:prstGeom>
          <a:solidFill>
            <a:srgbClr val="60DAA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Add Section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952858" y="91328"/>
            <a:ext cx="2123926" cy="6711192"/>
          </a:xfrm>
          <a:prstGeom prst="roundRect">
            <a:avLst>
              <a:gd name="adj" fmla="val 505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070224" y="179444"/>
            <a:ext cx="20065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Section Properties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00267" y="6438508"/>
            <a:ext cx="1629107" cy="274320"/>
          </a:xfrm>
          <a:prstGeom prst="roundRect">
            <a:avLst/>
          </a:prstGeom>
          <a:solidFill>
            <a:srgbClr val="D9616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Delete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09685" y="1011689"/>
            <a:ext cx="3172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18A8A1"/>
                </a:solidFill>
                <a:latin typeface="HP Simplified" panose="020B0604020204020204" pitchFamily="34" charset="0"/>
              </a:rPr>
              <a:t>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61332" y="1221159"/>
            <a:ext cx="56783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Total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11856" y="654094"/>
            <a:ext cx="1862287" cy="2894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Section #1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87808" y="423284"/>
            <a:ext cx="20065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Name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19365" y="1021849"/>
            <a:ext cx="3172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18A8A1"/>
                </a:solidFill>
                <a:latin typeface="HP Simplified" panose="020B0604020204020204" pitchFamily="34" charset="0"/>
              </a:rPr>
              <a:t>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71012" y="1231319"/>
            <a:ext cx="95691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Required</a:t>
            </a:r>
          </a:p>
        </p:txBody>
      </p:sp>
      <p:sp>
        <p:nvSpPr>
          <p:cNvPr id="76" name="Arrow: Chevron 75"/>
          <p:cNvSpPr/>
          <p:nvPr/>
        </p:nvSpPr>
        <p:spPr>
          <a:xfrm rot="16200000">
            <a:off x="1172562" y="983875"/>
            <a:ext cx="72782" cy="151404"/>
          </a:xfrm>
          <a:prstGeom prst="chevron">
            <a:avLst>
              <a:gd name="adj" fmla="val 7857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Arrow: Chevron 76"/>
          <p:cNvSpPr/>
          <p:nvPr/>
        </p:nvSpPr>
        <p:spPr>
          <a:xfrm rot="5400000">
            <a:off x="1172562" y="1404014"/>
            <a:ext cx="72782" cy="151404"/>
          </a:xfrm>
          <a:prstGeom prst="chevron">
            <a:avLst>
              <a:gd name="adj" fmla="val 7857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81952" y="1621965"/>
            <a:ext cx="20065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HP Simplified" panose="020B0604020204020204" pitchFamily="34" charset="0"/>
              </a:rPr>
              <a:t>Questions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23579" y="1923117"/>
            <a:ext cx="1862287" cy="289441"/>
            <a:chOff x="1123579" y="1923117"/>
            <a:chExt cx="1862287" cy="289441"/>
          </a:xfrm>
        </p:grpSpPr>
        <p:sp>
          <p:nvSpPr>
            <p:cNvPr id="79" name="TextBox 78"/>
            <p:cNvSpPr txBox="1"/>
            <p:nvPr/>
          </p:nvSpPr>
          <p:spPr>
            <a:xfrm>
              <a:off x="1123579" y="1923117"/>
              <a:ext cx="1862287" cy="2894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Question #1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2737934" y="1970631"/>
              <a:ext cx="182880" cy="182880"/>
            </a:xfrm>
            <a:prstGeom prst="ellipse">
              <a:avLst/>
            </a:prstGeom>
            <a:solidFill>
              <a:srgbClr val="18A8A1"/>
            </a:solidFill>
            <a:ln>
              <a:solidFill>
                <a:srgbClr val="18A8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8A8A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123579" y="2222237"/>
            <a:ext cx="1862287" cy="289441"/>
            <a:chOff x="1123579" y="1923117"/>
            <a:chExt cx="1862287" cy="289441"/>
          </a:xfrm>
        </p:grpSpPr>
        <p:sp>
          <p:nvSpPr>
            <p:cNvPr id="85" name="TextBox 84"/>
            <p:cNvSpPr txBox="1"/>
            <p:nvPr/>
          </p:nvSpPr>
          <p:spPr>
            <a:xfrm>
              <a:off x="1123579" y="1923117"/>
              <a:ext cx="1862287" cy="2894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Question #2</a:t>
              </a:r>
            </a:p>
          </p:txBody>
        </p:sp>
        <p:sp>
          <p:nvSpPr>
            <p:cNvPr id="86" name="Oval 85"/>
            <p:cNvSpPr/>
            <p:nvPr/>
          </p:nvSpPr>
          <p:spPr>
            <a:xfrm>
              <a:off x="2737934" y="1970631"/>
              <a:ext cx="182880" cy="182880"/>
            </a:xfrm>
            <a:prstGeom prst="ellipse">
              <a:avLst/>
            </a:prstGeom>
            <a:noFill/>
            <a:ln>
              <a:solidFill>
                <a:srgbClr val="18A8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A8A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123579" y="2521357"/>
            <a:ext cx="1862287" cy="289441"/>
            <a:chOff x="1123579" y="1923117"/>
            <a:chExt cx="1862287" cy="289441"/>
          </a:xfrm>
        </p:grpSpPr>
        <p:sp>
          <p:nvSpPr>
            <p:cNvPr id="88" name="TextBox 87"/>
            <p:cNvSpPr txBox="1"/>
            <p:nvPr/>
          </p:nvSpPr>
          <p:spPr>
            <a:xfrm>
              <a:off x="1123579" y="1923117"/>
              <a:ext cx="1862287" cy="2894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Question #3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2737934" y="1970631"/>
              <a:ext cx="182880" cy="182880"/>
            </a:xfrm>
            <a:prstGeom prst="ellipse">
              <a:avLst/>
            </a:prstGeom>
            <a:noFill/>
            <a:ln>
              <a:solidFill>
                <a:srgbClr val="18A8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123579" y="2820477"/>
            <a:ext cx="1862287" cy="289441"/>
            <a:chOff x="1123579" y="1923117"/>
            <a:chExt cx="1862287" cy="289441"/>
          </a:xfrm>
        </p:grpSpPr>
        <p:sp>
          <p:nvSpPr>
            <p:cNvPr id="91" name="TextBox 90"/>
            <p:cNvSpPr txBox="1"/>
            <p:nvPr/>
          </p:nvSpPr>
          <p:spPr>
            <a:xfrm>
              <a:off x="1123579" y="1923117"/>
              <a:ext cx="1862287" cy="2894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Question #4</a:t>
              </a:r>
            </a:p>
          </p:txBody>
        </p:sp>
        <p:sp>
          <p:nvSpPr>
            <p:cNvPr id="92" name="Oval 91"/>
            <p:cNvSpPr/>
            <p:nvPr/>
          </p:nvSpPr>
          <p:spPr>
            <a:xfrm>
              <a:off x="2737934" y="1970631"/>
              <a:ext cx="182880" cy="182880"/>
            </a:xfrm>
            <a:prstGeom prst="ellipse">
              <a:avLst/>
            </a:prstGeom>
            <a:solidFill>
              <a:srgbClr val="18A8A1"/>
            </a:solidFill>
            <a:ln>
              <a:solidFill>
                <a:srgbClr val="18A8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123579" y="3119597"/>
            <a:ext cx="1862287" cy="289441"/>
            <a:chOff x="1123579" y="1923117"/>
            <a:chExt cx="1862287" cy="289441"/>
          </a:xfrm>
        </p:grpSpPr>
        <p:sp>
          <p:nvSpPr>
            <p:cNvPr id="94" name="TextBox 93"/>
            <p:cNvSpPr txBox="1"/>
            <p:nvPr/>
          </p:nvSpPr>
          <p:spPr>
            <a:xfrm>
              <a:off x="1123579" y="1923117"/>
              <a:ext cx="1862287" cy="2894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Question #5</a:t>
              </a:r>
            </a:p>
          </p:txBody>
        </p:sp>
        <p:sp>
          <p:nvSpPr>
            <p:cNvPr id="95" name="Oval 94"/>
            <p:cNvSpPr/>
            <p:nvPr/>
          </p:nvSpPr>
          <p:spPr>
            <a:xfrm>
              <a:off x="2737934" y="1970631"/>
              <a:ext cx="182880" cy="182880"/>
            </a:xfrm>
            <a:prstGeom prst="ellipse">
              <a:avLst/>
            </a:prstGeom>
            <a:solidFill>
              <a:srgbClr val="18A8A1"/>
            </a:solidFill>
            <a:ln>
              <a:solidFill>
                <a:srgbClr val="18A8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123579" y="3418717"/>
            <a:ext cx="1862287" cy="289441"/>
            <a:chOff x="1123579" y="1923117"/>
            <a:chExt cx="1862287" cy="289441"/>
          </a:xfrm>
        </p:grpSpPr>
        <p:sp>
          <p:nvSpPr>
            <p:cNvPr id="97" name="TextBox 96"/>
            <p:cNvSpPr txBox="1"/>
            <p:nvPr/>
          </p:nvSpPr>
          <p:spPr>
            <a:xfrm>
              <a:off x="1123579" y="1923117"/>
              <a:ext cx="1862287" cy="2894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Question #6</a:t>
              </a:r>
            </a:p>
          </p:txBody>
        </p:sp>
        <p:sp>
          <p:nvSpPr>
            <p:cNvPr id="98" name="Oval 97"/>
            <p:cNvSpPr/>
            <p:nvPr/>
          </p:nvSpPr>
          <p:spPr>
            <a:xfrm>
              <a:off x="2737934" y="1970631"/>
              <a:ext cx="182880" cy="182880"/>
            </a:xfrm>
            <a:prstGeom prst="ellipse">
              <a:avLst/>
            </a:prstGeom>
            <a:noFill/>
            <a:ln>
              <a:solidFill>
                <a:srgbClr val="18A8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123579" y="3717837"/>
            <a:ext cx="1862287" cy="289441"/>
            <a:chOff x="1123579" y="1923117"/>
            <a:chExt cx="1862287" cy="289441"/>
          </a:xfrm>
        </p:grpSpPr>
        <p:sp>
          <p:nvSpPr>
            <p:cNvPr id="100" name="TextBox 99"/>
            <p:cNvSpPr txBox="1"/>
            <p:nvPr/>
          </p:nvSpPr>
          <p:spPr>
            <a:xfrm>
              <a:off x="1123579" y="1923117"/>
              <a:ext cx="1862287" cy="2894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Question #7</a:t>
              </a:r>
            </a:p>
          </p:txBody>
        </p:sp>
        <p:sp>
          <p:nvSpPr>
            <p:cNvPr id="101" name="Oval 100"/>
            <p:cNvSpPr/>
            <p:nvPr/>
          </p:nvSpPr>
          <p:spPr>
            <a:xfrm>
              <a:off x="2737934" y="1970631"/>
              <a:ext cx="182880" cy="182880"/>
            </a:xfrm>
            <a:prstGeom prst="ellipse">
              <a:avLst/>
            </a:prstGeom>
            <a:noFill/>
            <a:ln>
              <a:solidFill>
                <a:srgbClr val="18A8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123579" y="4016957"/>
            <a:ext cx="1862287" cy="289441"/>
            <a:chOff x="1123579" y="1923117"/>
            <a:chExt cx="1862287" cy="289441"/>
          </a:xfrm>
        </p:grpSpPr>
        <p:sp>
          <p:nvSpPr>
            <p:cNvPr id="107" name="TextBox 106"/>
            <p:cNvSpPr txBox="1"/>
            <p:nvPr/>
          </p:nvSpPr>
          <p:spPr>
            <a:xfrm>
              <a:off x="1123579" y="1923117"/>
              <a:ext cx="1862287" cy="2894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Question #8</a:t>
              </a:r>
            </a:p>
          </p:txBody>
        </p:sp>
        <p:sp>
          <p:nvSpPr>
            <p:cNvPr id="108" name="Oval 107"/>
            <p:cNvSpPr/>
            <p:nvPr/>
          </p:nvSpPr>
          <p:spPr>
            <a:xfrm>
              <a:off x="2737934" y="1970631"/>
              <a:ext cx="182880" cy="182880"/>
            </a:xfrm>
            <a:prstGeom prst="ellipse">
              <a:avLst/>
            </a:prstGeom>
            <a:noFill/>
            <a:ln>
              <a:solidFill>
                <a:srgbClr val="18A8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123579" y="4316077"/>
            <a:ext cx="1862287" cy="289441"/>
            <a:chOff x="1123579" y="1923117"/>
            <a:chExt cx="1862287" cy="289441"/>
          </a:xfrm>
        </p:grpSpPr>
        <p:sp>
          <p:nvSpPr>
            <p:cNvPr id="116" name="TextBox 115"/>
            <p:cNvSpPr txBox="1"/>
            <p:nvPr/>
          </p:nvSpPr>
          <p:spPr>
            <a:xfrm>
              <a:off x="1123579" y="1923117"/>
              <a:ext cx="1862287" cy="2894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Question #9</a:t>
              </a:r>
            </a:p>
          </p:txBody>
        </p:sp>
        <p:sp>
          <p:nvSpPr>
            <p:cNvPr id="117" name="Oval 116"/>
            <p:cNvSpPr/>
            <p:nvPr/>
          </p:nvSpPr>
          <p:spPr>
            <a:xfrm>
              <a:off x="2737934" y="1970631"/>
              <a:ext cx="182880" cy="182880"/>
            </a:xfrm>
            <a:prstGeom prst="ellipse">
              <a:avLst/>
            </a:prstGeom>
            <a:solidFill>
              <a:srgbClr val="18A8A1"/>
            </a:solidFill>
            <a:ln>
              <a:solidFill>
                <a:srgbClr val="18A8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123579" y="4615197"/>
            <a:ext cx="1862287" cy="289441"/>
            <a:chOff x="1123579" y="1923117"/>
            <a:chExt cx="1862287" cy="289441"/>
          </a:xfrm>
        </p:grpSpPr>
        <p:sp>
          <p:nvSpPr>
            <p:cNvPr id="119" name="TextBox 118"/>
            <p:cNvSpPr txBox="1"/>
            <p:nvPr/>
          </p:nvSpPr>
          <p:spPr>
            <a:xfrm>
              <a:off x="1123579" y="1923117"/>
              <a:ext cx="1862287" cy="2894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Question #10</a:t>
              </a:r>
            </a:p>
          </p:txBody>
        </p:sp>
        <p:sp>
          <p:nvSpPr>
            <p:cNvPr id="120" name="Oval 119"/>
            <p:cNvSpPr/>
            <p:nvPr/>
          </p:nvSpPr>
          <p:spPr>
            <a:xfrm>
              <a:off x="2737934" y="1970631"/>
              <a:ext cx="182880" cy="182880"/>
            </a:xfrm>
            <a:prstGeom prst="ellipse">
              <a:avLst/>
            </a:prstGeom>
            <a:solidFill>
              <a:srgbClr val="18A8A1"/>
            </a:solidFill>
            <a:ln>
              <a:solidFill>
                <a:srgbClr val="18A8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123579" y="4920413"/>
            <a:ext cx="1862287" cy="289441"/>
            <a:chOff x="1123579" y="1923117"/>
            <a:chExt cx="1862287" cy="289441"/>
          </a:xfrm>
        </p:grpSpPr>
        <p:sp>
          <p:nvSpPr>
            <p:cNvPr id="122" name="TextBox 121"/>
            <p:cNvSpPr txBox="1"/>
            <p:nvPr/>
          </p:nvSpPr>
          <p:spPr>
            <a:xfrm>
              <a:off x="1123579" y="1923117"/>
              <a:ext cx="1862287" cy="2894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Question #11</a:t>
              </a:r>
            </a:p>
          </p:txBody>
        </p:sp>
        <p:sp>
          <p:nvSpPr>
            <p:cNvPr id="123" name="Oval 122"/>
            <p:cNvSpPr/>
            <p:nvPr/>
          </p:nvSpPr>
          <p:spPr>
            <a:xfrm>
              <a:off x="2737934" y="1970631"/>
              <a:ext cx="182880" cy="182880"/>
            </a:xfrm>
            <a:prstGeom prst="ellipse">
              <a:avLst/>
            </a:prstGeom>
            <a:solidFill>
              <a:srgbClr val="18A8A1"/>
            </a:solidFill>
            <a:ln>
              <a:solidFill>
                <a:srgbClr val="18A8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123579" y="5225625"/>
            <a:ext cx="1862287" cy="289441"/>
            <a:chOff x="1123579" y="1923117"/>
            <a:chExt cx="1862287" cy="289441"/>
          </a:xfrm>
        </p:grpSpPr>
        <p:sp>
          <p:nvSpPr>
            <p:cNvPr id="128" name="TextBox 127"/>
            <p:cNvSpPr txBox="1"/>
            <p:nvPr/>
          </p:nvSpPr>
          <p:spPr>
            <a:xfrm>
              <a:off x="1123579" y="1923117"/>
              <a:ext cx="1862287" cy="2894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HP Simplified" panose="020B0604020204020204" pitchFamily="34" charset="0"/>
                </a:rPr>
                <a:t>Question #12</a:t>
              </a:r>
            </a:p>
          </p:txBody>
        </p:sp>
        <p:sp>
          <p:nvSpPr>
            <p:cNvPr id="153" name="Oval 152"/>
            <p:cNvSpPr/>
            <p:nvPr/>
          </p:nvSpPr>
          <p:spPr>
            <a:xfrm>
              <a:off x="2737934" y="1970631"/>
              <a:ext cx="182880" cy="182880"/>
            </a:xfrm>
            <a:prstGeom prst="ellipse">
              <a:avLst/>
            </a:prstGeom>
            <a:noFill/>
            <a:ln>
              <a:solidFill>
                <a:srgbClr val="18A8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98340" y="894145"/>
            <a:ext cx="1827758" cy="822960"/>
            <a:chOff x="4698340" y="894145"/>
            <a:chExt cx="1827758" cy="822960"/>
          </a:xfrm>
        </p:grpSpPr>
        <p:grpSp>
          <p:nvGrpSpPr>
            <p:cNvPr id="125" name="Group 124"/>
            <p:cNvGrpSpPr/>
            <p:nvPr/>
          </p:nvGrpSpPr>
          <p:grpSpPr>
            <a:xfrm>
              <a:off x="4698340" y="894145"/>
              <a:ext cx="1813021" cy="822960"/>
              <a:chOff x="4693286" y="2903221"/>
              <a:chExt cx="1813021" cy="854195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4693286" y="2903221"/>
                <a:ext cx="1813021" cy="854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rgbClr val="3C79C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4884636" y="3276416"/>
                <a:ext cx="3172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  <a:latin typeface="HP Simplified" panose="020B0604020204020204" pitchFamily="34" charset="0"/>
                  </a:rPr>
                  <a:t>4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5064362" y="3414198"/>
                <a:ext cx="56783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  <a:latin typeface="HP Simplified" panose="020B0604020204020204" pitchFamily="34" charset="0"/>
                  </a:rPr>
                  <a:t>Required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5728551" y="3278321"/>
                <a:ext cx="3172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  <a:latin typeface="HP Simplified" panose="020B0604020204020204" pitchFamily="34" charset="0"/>
                  </a:rPr>
                  <a:t>6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21612" y="3416102"/>
                <a:ext cx="56783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  <a:latin typeface="HP Simplified" panose="020B0604020204020204" pitchFamily="34" charset="0"/>
                  </a:rPr>
                  <a:t>Total</a:t>
                </a:r>
              </a:p>
            </p:txBody>
          </p:sp>
        </p:grpSp>
        <p:sp>
          <p:nvSpPr>
            <p:cNvPr id="155" name="Rectangle: Rounded Corners 154"/>
            <p:cNvSpPr/>
            <p:nvPr/>
          </p:nvSpPr>
          <p:spPr>
            <a:xfrm>
              <a:off x="4698340" y="898610"/>
              <a:ext cx="1827758" cy="322634"/>
            </a:xfrm>
            <a:prstGeom prst="roundRect">
              <a:avLst>
                <a:gd name="adj" fmla="val 40683"/>
              </a:avLst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698340" y="1114510"/>
              <a:ext cx="1827758" cy="128408"/>
            </a:xfrm>
            <a:prstGeom prst="rect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65559" y="930141"/>
              <a:ext cx="1086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Section #1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8742020" y="894145"/>
            <a:ext cx="1827758" cy="822960"/>
            <a:chOff x="4698340" y="894145"/>
            <a:chExt cx="1827758" cy="822960"/>
          </a:xfrm>
        </p:grpSpPr>
        <p:grpSp>
          <p:nvGrpSpPr>
            <p:cNvPr id="158" name="Group 157"/>
            <p:cNvGrpSpPr/>
            <p:nvPr/>
          </p:nvGrpSpPr>
          <p:grpSpPr>
            <a:xfrm>
              <a:off x="4698340" y="894145"/>
              <a:ext cx="1813021" cy="822960"/>
              <a:chOff x="4693286" y="2903221"/>
              <a:chExt cx="1813021" cy="854195"/>
            </a:xfrm>
          </p:grpSpPr>
          <p:sp>
            <p:nvSpPr>
              <p:cNvPr id="162" name="TextBox 161"/>
              <p:cNvSpPr txBox="1"/>
              <p:nvPr/>
            </p:nvSpPr>
            <p:spPr>
              <a:xfrm>
                <a:off x="4693286" y="2903221"/>
                <a:ext cx="1813021" cy="854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rgbClr val="3C79C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4884636" y="3276416"/>
                <a:ext cx="3172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  <a:latin typeface="HP Simplified" panose="020B0604020204020204" pitchFamily="34" charset="0"/>
                  </a:rPr>
                  <a:t>4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5064362" y="3414198"/>
                <a:ext cx="56783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  <a:latin typeface="HP Simplified" panose="020B0604020204020204" pitchFamily="34" charset="0"/>
                  </a:rPr>
                  <a:t>Required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728551" y="3278321"/>
                <a:ext cx="3172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  <a:latin typeface="HP Simplified" panose="020B0604020204020204" pitchFamily="34" charset="0"/>
                  </a:rPr>
                  <a:t>6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5921612" y="3416102"/>
                <a:ext cx="56783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  <a:latin typeface="HP Simplified" panose="020B0604020204020204" pitchFamily="34" charset="0"/>
                  </a:rPr>
                  <a:t>Total</a:t>
                </a:r>
              </a:p>
            </p:txBody>
          </p:sp>
        </p:grpSp>
        <p:sp>
          <p:nvSpPr>
            <p:cNvPr id="159" name="Rectangle: Rounded Corners 158"/>
            <p:cNvSpPr/>
            <p:nvPr/>
          </p:nvSpPr>
          <p:spPr>
            <a:xfrm>
              <a:off x="4698340" y="898610"/>
              <a:ext cx="1827758" cy="322634"/>
            </a:xfrm>
            <a:prstGeom prst="roundRect">
              <a:avLst>
                <a:gd name="adj" fmla="val 40683"/>
              </a:avLst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4698340" y="1114510"/>
              <a:ext cx="1827758" cy="128408"/>
            </a:xfrm>
            <a:prstGeom prst="rect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065559" y="930141"/>
              <a:ext cx="1086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Section #3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6730340" y="894145"/>
            <a:ext cx="1827758" cy="822960"/>
            <a:chOff x="4698340" y="894145"/>
            <a:chExt cx="1827758" cy="822960"/>
          </a:xfrm>
        </p:grpSpPr>
        <p:grpSp>
          <p:nvGrpSpPr>
            <p:cNvPr id="168" name="Group 167"/>
            <p:cNvGrpSpPr/>
            <p:nvPr/>
          </p:nvGrpSpPr>
          <p:grpSpPr>
            <a:xfrm>
              <a:off x="4698340" y="894145"/>
              <a:ext cx="1813021" cy="822960"/>
              <a:chOff x="4693286" y="2903221"/>
              <a:chExt cx="1813021" cy="854195"/>
            </a:xfrm>
          </p:grpSpPr>
          <p:sp>
            <p:nvSpPr>
              <p:cNvPr id="172" name="TextBox 171"/>
              <p:cNvSpPr txBox="1"/>
              <p:nvPr/>
            </p:nvSpPr>
            <p:spPr>
              <a:xfrm>
                <a:off x="4693286" y="2903221"/>
                <a:ext cx="1813021" cy="854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rgbClr val="3C79C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4884636" y="3276416"/>
                <a:ext cx="3172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  <a:latin typeface="HP Simplified" panose="020B0604020204020204" pitchFamily="34" charset="0"/>
                  </a:rPr>
                  <a:t>4</a:t>
                </a: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5064362" y="3414198"/>
                <a:ext cx="56783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  <a:latin typeface="HP Simplified" panose="020B0604020204020204" pitchFamily="34" charset="0"/>
                  </a:rPr>
                  <a:t>Required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5728551" y="3278321"/>
                <a:ext cx="3172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  <a:latin typeface="HP Simplified" panose="020B0604020204020204" pitchFamily="34" charset="0"/>
                  </a:rPr>
                  <a:t>6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5921612" y="3416102"/>
                <a:ext cx="56783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  <a:latin typeface="HP Simplified" panose="020B0604020204020204" pitchFamily="34" charset="0"/>
                  </a:rPr>
                  <a:t>Total</a:t>
                </a:r>
              </a:p>
            </p:txBody>
          </p:sp>
        </p:grpSp>
        <p:sp>
          <p:nvSpPr>
            <p:cNvPr id="169" name="Rectangle: Rounded Corners 168"/>
            <p:cNvSpPr/>
            <p:nvPr/>
          </p:nvSpPr>
          <p:spPr>
            <a:xfrm>
              <a:off x="4698340" y="898610"/>
              <a:ext cx="1827758" cy="322634"/>
            </a:xfrm>
            <a:prstGeom prst="roundRect">
              <a:avLst>
                <a:gd name="adj" fmla="val 40683"/>
              </a:avLst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4698340" y="1114510"/>
              <a:ext cx="1827758" cy="128408"/>
            </a:xfrm>
            <a:prstGeom prst="rect">
              <a:avLst/>
            </a:prstGeom>
            <a:solidFill>
              <a:srgbClr val="3C7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065559" y="930141"/>
              <a:ext cx="1086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HP Simplified" panose="020B0604020204020204" pitchFamily="34" charset="0"/>
                </a:rPr>
                <a:t>Section #2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30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2192</TotalTime>
  <Words>1349</Words>
  <Application>Microsoft Office PowerPoint</Application>
  <PresentationFormat>Widescreen</PresentationFormat>
  <Paragraphs>997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HP Simplified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Brady</dc:creator>
  <cp:lastModifiedBy>James B</cp:lastModifiedBy>
  <cp:revision>97</cp:revision>
  <dcterms:created xsi:type="dcterms:W3CDTF">2017-05-19T01:31:44Z</dcterms:created>
  <dcterms:modified xsi:type="dcterms:W3CDTF">2017-06-01T23:57:04Z</dcterms:modified>
</cp:coreProperties>
</file>