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1975"/>
    <a:srgbClr val="731E8A"/>
    <a:srgbClr val="8924A4"/>
    <a:srgbClr val="B174DE"/>
    <a:srgbClr val="9F55D7"/>
    <a:srgbClr val="7AC1F2"/>
    <a:srgbClr val="08009E"/>
    <a:srgbClr val="030044"/>
    <a:srgbClr val="060086"/>
    <a:srgbClr val="020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0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2319638127260189E-2"/>
          <c:y val="2.9205287246931614E-2"/>
          <c:w val="0.90232012191434552"/>
          <c:h val="0.83919480119820211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layout>
                <c:manualLayout>
                  <c:x val="7.4246592929081874E-3"/>
                  <c:y val="-5.39062466839169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AB3-46DD-A046-9BDF37EF97B3}"/>
                </c:ext>
              </c:extLst>
            </c:dLbl>
            <c:dLbl>
              <c:idx val="1"/>
              <c:layout>
                <c:manualLayout>
                  <c:x val="1.0394523010071462E-2"/>
                  <c:y val="-7.49999953863191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AB3-46DD-A046-9BDF37EF97B3}"/>
                </c:ext>
              </c:extLst>
            </c:dLbl>
            <c:dLbl>
              <c:idx val="2"/>
              <c:layout>
                <c:manualLayout>
                  <c:x val="8.9095911514898256E-3"/>
                  <c:y val="-7.2656245530496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AB3-46DD-A046-9BDF37EF97B3}"/>
                </c:ext>
              </c:extLst>
            </c:dLbl>
            <c:dLbl>
              <c:idx val="3"/>
              <c:layout>
                <c:manualLayout>
                  <c:x val="1.0394523010071408E-2"/>
                  <c:y val="-5.85937463955618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AB3-46DD-A046-9BDF37EF97B3}"/>
                </c:ext>
              </c:extLst>
            </c:dLbl>
            <c:dLbl>
              <c:idx val="4"/>
              <c:layout>
                <c:manualLayout>
                  <c:x val="1.3364386727234629E-2"/>
                  <c:y val="-0.4195312241922229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AB3-46DD-A046-9BDF37EF97B3}"/>
                </c:ext>
              </c:extLst>
            </c:dLbl>
            <c:dLbl>
              <c:idx val="5"/>
              <c:layout>
                <c:manualLayout>
                  <c:x val="1.4849318585816375E-2"/>
                  <c:y val="-0.3609374777966610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AB3-46DD-A046-9BDF37EF97B3}"/>
                </c:ext>
              </c:extLst>
            </c:dLbl>
            <c:dLbl>
              <c:idx val="6"/>
              <c:layout>
                <c:manualLayout>
                  <c:x val="1.18794548686531E-2"/>
                  <c:y val="-0.173437489330863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AB3-46DD-A046-9BDF37EF97B3}"/>
                </c:ext>
              </c:extLst>
            </c:dLbl>
            <c:dLbl>
              <c:idx val="7"/>
              <c:layout>
                <c:manualLayout>
                  <c:x val="8.9095911514897163E-3"/>
                  <c:y val="-0.168749989619218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AB3-46DD-A046-9BDF37EF97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Hoja1!$A$2:$A$9</c:f>
              <c:strCache>
                <c:ptCount val="8"/>
                <c:pt idx="0">
                  <c:v>Mercurio</c:v>
                </c:pt>
                <c:pt idx="1">
                  <c:v>Venus</c:v>
                </c:pt>
                <c:pt idx="2">
                  <c:v>Tierra</c:v>
                </c:pt>
                <c:pt idx="3">
                  <c:v>Marte</c:v>
                </c:pt>
                <c:pt idx="4">
                  <c:v>Júpiter</c:v>
                </c:pt>
                <c:pt idx="5">
                  <c:v>Saturno</c:v>
                </c:pt>
                <c:pt idx="6">
                  <c:v>Urano</c:v>
                </c:pt>
                <c:pt idx="7">
                  <c:v>Neptuno</c:v>
                </c:pt>
              </c:strCache>
            </c:strRef>
          </c:cat>
          <c:val>
            <c:numRef>
              <c:f>Hoja1!$B$2:$B$9</c:f>
              <c:numCache>
                <c:formatCode>General</c:formatCode>
                <c:ptCount val="8"/>
                <c:pt idx="0">
                  <c:v>4878</c:v>
                </c:pt>
                <c:pt idx="1">
                  <c:v>12100</c:v>
                </c:pt>
                <c:pt idx="2">
                  <c:v>12756</c:v>
                </c:pt>
                <c:pt idx="3">
                  <c:v>6787</c:v>
                </c:pt>
                <c:pt idx="4">
                  <c:v>142984</c:v>
                </c:pt>
                <c:pt idx="5">
                  <c:v>120536</c:v>
                </c:pt>
                <c:pt idx="6">
                  <c:v>51108</c:v>
                </c:pt>
                <c:pt idx="7">
                  <c:v>49538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7A-4319-9FF0-34860CA1D183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Columna1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E37A-4319-9FF0-34860CA1D18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Hoja1!$A$2:$A$9</c:f>
              <c:strCache>
                <c:ptCount val="8"/>
                <c:pt idx="0">
                  <c:v>Mercurio</c:v>
                </c:pt>
                <c:pt idx="1">
                  <c:v>Venus</c:v>
                </c:pt>
                <c:pt idx="2">
                  <c:v>Tierra</c:v>
                </c:pt>
                <c:pt idx="3">
                  <c:v>Marte</c:v>
                </c:pt>
                <c:pt idx="4">
                  <c:v>Júpiter</c:v>
                </c:pt>
                <c:pt idx="5">
                  <c:v>Saturno</c:v>
                </c:pt>
                <c:pt idx="6">
                  <c:v>Urano</c:v>
                </c:pt>
                <c:pt idx="7">
                  <c:v>Neptuno</c:v>
                </c:pt>
              </c:strCache>
            </c:strRef>
          </c:cat>
          <c:val>
            <c:numRef>
              <c:f>Hoja1!$C$2:$C$9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1-E37A-4319-9FF0-34860CA1D183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Columna2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Hoja1!$A$2:$A$9</c:f>
              <c:strCache>
                <c:ptCount val="8"/>
                <c:pt idx="0">
                  <c:v>Mercurio</c:v>
                </c:pt>
                <c:pt idx="1">
                  <c:v>Venus</c:v>
                </c:pt>
                <c:pt idx="2">
                  <c:v>Tierra</c:v>
                </c:pt>
                <c:pt idx="3">
                  <c:v>Marte</c:v>
                </c:pt>
                <c:pt idx="4">
                  <c:v>Júpiter</c:v>
                </c:pt>
                <c:pt idx="5">
                  <c:v>Saturno</c:v>
                </c:pt>
                <c:pt idx="6">
                  <c:v>Urano</c:v>
                </c:pt>
                <c:pt idx="7">
                  <c:v>Neptuno</c:v>
                </c:pt>
              </c:strCache>
            </c:strRef>
          </c:cat>
          <c:val>
            <c:numRef>
              <c:f>Hoja1!$D$2:$D$9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2-E37A-4319-9FF0-34860CA1D18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9987904"/>
        <c:axId val="59990528"/>
        <c:axId val="0"/>
      </c:bar3DChart>
      <c:catAx>
        <c:axId val="59987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2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s-ES"/>
          </a:p>
        </c:txPr>
        <c:crossAx val="59990528"/>
        <c:crosses val="autoZero"/>
        <c:auto val="1"/>
        <c:lblAlgn val="ctr"/>
        <c:lblOffset val="100"/>
        <c:tickMarkSkip val="1"/>
        <c:noMultiLvlLbl val="0"/>
      </c:catAx>
      <c:valAx>
        <c:axId val="59990528"/>
        <c:scaling>
          <c:orientation val="minMax"/>
          <c:max val="160000"/>
        </c:scaling>
        <c:delete val="0"/>
        <c:axPos val="l"/>
        <c:majorGridlines>
          <c:spPr>
            <a:ln w="9525" cap="flat" cmpd="sng" algn="ctr">
              <a:solidFill>
                <a:srgbClr val="08009E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s-ES"/>
          </a:p>
        </c:txPr>
        <c:crossAx val="59987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28BF21-51B4-4624-83DB-820287FF96CA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7F98402-0501-4598-91D1-717E430D0F2F}">
      <dgm:prSet phldrT="[Texto]" custT="1"/>
      <dgm:spPr>
        <a:solidFill>
          <a:srgbClr val="B174DE"/>
        </a:solidFill>
        <a:effectLst>
          <a:outerShdw dist="50800" algn="ctr" rotWithShape="0">
            <a:srgbClr val="000000">
              <a:alpha val="43137"/>
            </a:srgbClr>
          </a:outerShdw>
        </a:effectLst>
        <a:scene3d>
          <a:camera prst="orthographicFront"/>
          <a:lightRig rig="soft" dir="t"/>
        </a:scene3d>
        <a:sp3d prstMaterial="plastic">
          <a:bevelT w="120900" h="88900"/>
          <a:bevelB w="88900" h="31750"/>
        </a:sp3d>
      </dgm:spPr>
      <dgm:t>
        <a:bodyPr/>
        <a:lstStyle/>
        <a:p>
          <a:r>
            <a:rPr lang="es-E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Neptuno</a:t>
          </a:r>
          <a:endParaRPr lang="es-ES" sz="3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13A571-57EF-4EFA-B950-CAF1EF9E0847}" type="parTrans" cxnId="{1627E7F6-B450-43BF-A2CD-25A1B25FF525}">
      <dgm:prSet/>
      <dgm:spPr>
        <a:ln>
          <a:solidFill>
            <a:srgbClr val="9F55D7"/>
          </a:solidFill>
        </a:ln>
      </dgm:spPr>
      <dgm:t>
        <a:bodyPr/>
        <a:lstStyle/>
        <a:p>
          <a:endParaRPr lang="es-ES"/>
        </a:p>
      </dgm:t>
    </dgm:pt>
    <dgm:pt modelId="{BB266A30-A1B4-4CF9-AF43-275A40A32E7E}" type="sibTrans" cxnId="{1627E7F6-B450-43BF-A2CD-25A1B25FF525}">
      <dgm:prSet/>
      <dgm:spPr/>
      <dgm:t>
        <a:bodyPr/>
        <a:lstStyle/>
        <a:p>
          <a:endParaRPr lang="es-ES"/>
        </a:p>
      </dgm:t>
    </dgm:pt>
    <dgm:pt modelId="{B778CBE1-0B81-4268-8818-000B7B917515}">
      <dgm:prSet phldrT="[Texto]"/>
      <dgm:spPr>
        <a:solidFill>
          <a:srgbClr val="9F55D7"/>
        </a:solidFill>
        <a:effectLst>
          <a:innerShdw blurRad="63500" dist="50800">
            <a:prstClr val="black">
              <a:alpha val="50000"/>
            </a:prstClr>
          </a:innerShdw>
        </a:effectLst>
        <a:scene3d>
          <a:camera prst="orthographicFront"/>
          <a:lightRig rig="soft" dir="t"/>
        </a:scene3d>
        <a:sp3d prstMaterial="plastic">
          <a:bevelT/>
          <a:bevelB w="88900" h="31750"/>
        </a:sp3d>
      </dgm:spPr>
      <dgm:t>
        <a:bodyPr/>
        <a:lstStyle/>
        <a:p>
          <a:endParaRPr lang="es-E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84A86E-1651-4860-81EC-17F719501ACB}" type="sibTrans" cxnId="{3D5D8E87-7180-4AAE-AAB5-ACC0E602A6FF}">
      <dgm:prSet/>
      <dgm:spPr/>
      <dgm:t>
        <a:bodyPr/>
        <a:lstStyle/>
        <a:p>
          <a:endParaRPr lang="es-ES"/>
        </a:p>
      </dgm:t>
    </dgm:pt>
    <dgm:pt modelId="{2A36F0EC-C6C8-4983-800D-959D23596692}" type="parTrans" cxnId="{3D5D8E87-7180-4AAE-AAB5-ACC0E602A6FF}">
      <dgm:prSet/>
      <dgm:spPr/>
      <dgm:t>
        <a:bodyPr/>
        <a:lstStyle/>
        <a:p>
          <a:endParaRPr lang="es-ES"/>
        </a:p>
      </dgm:t>
    </dgm:pt>
    <dgm:pt modelId="{2771C7E3-AA06-4705-B0F1-2E7EE5F921CC}" type="pres">
      <dgm:prSet presAssocID="{4A28BF21-51B4-4624-83DB-820287FF96C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D33526F-8230-4393-9612-B34B8A6C3A05}" type="pres">
      <dgm:prSet presAssocID="{B778CBE1-0B81-4268-8818-000B7B917515}" presName="hierRoot1" presStyleCnt="0">
        <dgm:presLayoutVars>
          <dgm:hierBranch val="init"/>
        </dgm:presLayoutVars>
      </dgm:prSet>
      <dgm:spPr/>
    </dgm:pt>
    <dgm:pt modelId="{4991689B-3B8B-4E87-9544-59BAC956AA33}" type="pres">
      <dgm:prSet presAssocID="{B778CBE1-0B81-4268-8818-000B7B917515}" presName="rootComposite1" presStyleCnt="0"/>
      <dgm:spPr/>
    </dgm:pt>
    <dgm:pt modelId="{29049B85-32B8-4E38-81BC-9A3824FE6488}" type="pres">
      <dgm:prSet presAssocID="{B778CBE1-0B81-4268-8818-000B7B917515}" presName="rootText1" presStyleLbl="node0" presStyleIdx="0" presStyleCnt="1" custScaleX="20904" custScaleY="32450" custLinFactNeighborX="-12368" custLinFactNeighborY="-40752">
        <dgm:presLayoutVars>
          <dgm:chPref val="3"/>
        </dgm:presLayoutVars>
      </dgm:prSet>
      <dgm:spPr/>
    </dgm:pt>
    <dgm:pt modelId="{61100C6D-59F4-4C4B-81A4-C4761C2C4506}" type="pres">
      <dgm:prSet presAssocID="{B778CBE1-0B81-4268-8818-000B7B917515}" presName="rootConnector1" presStyleLbl="node1" presStyleIdx="0" presStyleCnt="0"/>
      <dgm:spPr/>
    </dgm:pt>
    <dgm:pt modelId="{93CE040C-3078-47CB-94C0-C5C9DA97826C}" type="pres">
      <dgm:prSet presAssocID="{B778CBE1-0B81-4268-8818-000B7B917515}" presName="hierChild2" presStyleCnt="0"/>
      <dgm:spPr/>
    </dgm:pt>
    <dgm:pt modelId="{705F11E0-88B7-4053-A788-B70CA151E48F}" type="pres">
      <dgm:prSet presAssocID="{7413A571-57EF-4EFA-B950-CAF1EF9E0847}" presName="Name37" presStyleLbl="parChTrans1D2" presStyleIdx="0" presStyleCnt="1"/>
      <dgm:spPr/>
    </dgm:pt>
    <dgm:pt modelId="{93A4005C-B344-47D2-8D5F-7CE5B634F964}" type="pres">
      <dgm:prSet presAssocID="{A7F98402-0501-4598-91D1-717E430D0F2F}" presName="hierRoot2" presStyleCnt="0">
        <dgm:presLayoutVars>
          <dgm:hierBranch val="init"/>
        </dgm:presLayoutVars>
      </dgm:prSet>
      <dgm:spPr/>
    </dgm:pt>
    <dgm:pt modelId="{B120AC7F-D83F-4A67-B269-40D4E484569E}" type="pres">
      <dgm:prSet presAssocID="{A7F98402-0501-4598-91D1-717E430D0F2F}" presName="rootComposite" presStyleCnt="0"/>
      <dgm:spPr/>
    </dgm:pt>
    <dgm:pt modelId="{6F1FA98E-0A5F-47FE-AF03-231898CA3E3E}" type="pres">
      <dgm:prSet presAssocID="{A7F98402-0501-4598-91D1-717E430D0F2F}" presName="rootText" presStyleLbl="node2" presStyleIdx="0" presStyleCnt="1" custScaleX="32356" custScaleY="40287" custLinFactNeighborX="-13239" custLinFactNeighborY="-29022">
        <dgm:presLayoutVars>
          <dgm:chPref val="3"/>
        </dgm:presLayoutVars>
      </dgm:prSet>
      <dgm:spPr/>
    </dgm:pt>
    <dgm:pt modelId="{5F17E02A-8004-4096-9AD4-774F3CD1029E}" type="pres">
      <dgm:prSet presAssocID="{A7F98402-0501-4598-91D1-717E430D0F2F}" presName="rootConnector" presStyleLbl="node2" presStyleIdx="0" presStyleCnt="1"/>
      <dgm:spPr/>
    </dgm:pt>
    <dgm:pt modelId="{64FC1E0F-4BF1-4C9B-95C7-0E12365DB4F2}" type="pres">
      <dgm:prSet presAssocID="{A7F98402-0501-4598-91D1-717E430D0F2F}" presName="hierChild4" presStyleCnt="0"/>
      <dgm:spPr/>
    </dgm:pt>
    <dgm:pt modelId="{883D1120-1740-40E5-ABCD-F3DBED79E0A6}" type="pres">
      <dgm:prSet presAssocID="{A7F98402-0501-4598-91D1-717E430D0F2F}" presName="hierChild5" presStyleCnt="0"/>
      <dgm:spPr/>
    </dgm:pt>
    <dgm:pt modelId="{88E28975-4808-4266-B227-98CAD0583D03}" type="pres">
      <dgm:prSet presAssocID="{B778CBE1-0B81-4268-8818-000B7B917515}" presName="hierChild3" presStyleCnt="0"/>
      <dgm:spPr/>
    </dgm:pt>
  </dgm:ptLst>
  <dgm:cxnLst>
    <dgm:cxn modelId="{1D3EF572-FA07-48F9-850E-BA5B627F280F}" type="presOf" srcId="{4A28BF21-51B4-4624-83DB-820287FF96CA}" destId="{2771C7E3-AA06-4705-B0F1-2E7EE5F921CC}" srcOrd="0" destOrd="0" presId="urn:microsoft.com/office/officeart/2005/8/layout/orgChart1"/>
    <dgm:cxn modelId="{BE6E447A-66FF-46F2-92E6-75C897907A73}" type="presOf" srcId="{B778CBE1-0B81-4268-8818-000B7B917515}" destId="{61100C6D-59F4-4C4B-81A4-C4761C2C4506}" srcOrd="1" destOrd="0" presId="urn:microsoft.com/office/officeart/2005/8/layout/orgChart1"/>
    <dgm:cxn modelId="{3D5D8E87-7180-4AAE-AAB5-ACC0E602A6FF}" srcId="{4A28BF21-51B4-4624-83DB-820287FF96CA}" destId="{B778CBE1-0B81-4268-8818-000B7B917515}" srcOrd="0" destOrd="0" parTransId="{2A36F0EC-C6C8-4983-800D-959D23596692}" sibTransId="{0F84A86E-1651-4860-81EC-17F719501ACB}"/>
    <dgm:cxn modelId="{0A0D548A-032F-405A-BA0E-9CFDB70E25FD}" type="presOf" srcId="{B778CBE1-0B81-4268-8818-000B7B917515}" destId="{29049B85-32B8-4E38-81BC-9A3824FE6488}" srcOrd="0" destOrd="0" presId="urn:microsoft.com/office/officeart/2005/8/layout/orgChart1"/>
    <dgm:cxn modelId="{D24FCBA4-F50C-41A1-A324-D8616D83689E}" type="presOf" srcId="{A7F98402-0501-4598-91D1-717E430D0F2F}" destId="{5F17E02A-8004-4096-9AD4-774F3CD1029E}" srcOrd="1" destOrd="0" presId="urn:microsoft.com/office/officeart/2005/8/layout/orgChart1"/>
    <dgm:cxn modelId="{5CE454CD-6318-489B-8319-2AD624C509CC}" type="presOf" srcId="{A7F98402-0501-4598-91D1-717E430D0F2F}" destId="{6F1FA98E-0A5F-47FE-AF03-231898CA3E3E}" srcOrd="0" destOrd="0" presId="urn:microsoft.com/office/officeart/2005/8/layout/orgChart1"/>
    <dgm:cxn modelId="{B6E730CE-6397-4927-B2E6-1AB58365527E}" type="presOf" srcId="{7413A571-57EF-4EFA-B950-CAF1EF9E0847}" destId="{705F11E0-88B7-4053-A788-B70CA151E48F}" srcOrd="0" destOrd="0" presId="urn:microsoft.com/office/officeart/2005/8/layout/orgChart1"/>
    <dgm:cxn modelId="{1627E7F6-B450-43BF-A2CD-25A1B25FF525}" srcId="{B778CBE1-0B81-4268-8818-000B7B917515}" destId="{A7F98402-0501-4598-91D1-717E430D0F2F}" srcOrd="0" destOrd="0" parTransId="{7413A571-57EF-4EFA-B950-CAF1EF9E0847}" sibTransId="{BB266A30-A1B4-4CF9-AF43-275A40A32E7E}"/>
    <dgm:cxn modelId="{58133813-D179-4D52-A4C2-3716892682A4}" type="presParOf" srcId="{2771C7E3-AA06-4705-B0F1-2E7EE5F921CC}" destId="{FD33526F-8230-4393-9612-B34B8A6C3A05}" srcOrd="0" destOrd="0" presId="urn:microsoft.com/office/officeart/2005/8/layout/orgChart1"/>
    <dgm:cxn modelId="{1034F7E4-0DF0-45C1-8386-D28435A58184}" type="presParOf" srcId="{FD33526F-8230-4393-9612-B34B8A6C3A05}" destId="{4991689B-3B8B-4E87-9544-59BAC956AA33}" srcOrd="0" destOrd="0" presId="urn:microsoft.com/office/officeart/2005/8/layout/orgChart1"/>
    <dgm:cxn modelId="{86E9DA45-174A-462F-9D90-AC5BE66B1E02}" type="presParOf" srcId="{4991689B-3B8B-4E87-9544-59BAC956AA33}" destId="{29049B85-32B8-4E38-81BC-9A3824FE6488}" srcOrd="0" destOrd="0" presId="urn:microsoft.com/office/officeart/2005/8/layout/orgChart1"/>
    <dgm:cxn modelId="{79CAFFDB-AC25-4B4B-BDCE-EA812E803472}" type="presParOf" srcId="{4991689B-3B8B-4E87-9544-59BAC956AA33}" destId="{61100C6D-59F4-4C4B-81A4-C4761C2C4506}" srcOrd="1" destOrd="0" presId="urn:microsoft.com/office/officeart/2005/8/layout/orgChart1"/>
    <dgm:cxn modelId="{827CB5FA-7688-457A-BD29-9D996CF742DE}" type="presParOf" srcId="{FD33526F-8230-4393-9612-B34B8A6C3A05}" destId="{93CE040C-3078-47CB-94C0-C5C9DA97826C}" srcOrd="1" destOrd="0" presId="urn:microsoft.com/office/officeart/2005/8/layout/orgChart1"/>
    <dgm:cxn modelId="{F6E38315-86B1-4078-A817-5D643ED24590}" type="presParOf" srcId="{93CE040C-3078-47CB-94C0-C5C9DA97826C}" destId="{705F11E0-88B7-4053-A788-B70CA151E48F}" srcOrd="0" destOrd="0" presId="urn:microsoft.com/office/officeart/2005/8/layout/orgChart1"/>
    <dgm:cxn modelId="{316035E5-0B9B-4FBA-8F18-D295A98C5F65}" type="presParOf" srcId="{93CE040C-3078-47CB-94C0-C5C9DA97826C}" destId="{93A4005C-B344-47D2-8D5F-7CE5B634F964}" srcOrd="1" destOrd="0" presId="urn:microsoft.com/office/officeart/2005/8/layout/orgChart1"/>
    <dgm:cxn modelId="{9BA38D7F-3392-46D8-9E05-8C3B5C0144B1}" type="presParOf" srcId="{93A4005C-B344-47D2-8D5F-7CE5B634F964}" destId="{B120AC7F-D83F-4A67-B269-40D4E484569E}" srcOrd="0" destOrd="0" presId="urn:microsoft.com/office/officeart/2005/8/layout/orgChart1"/>
    <dgm:cxn modelId="{30F5DF26-1601-446C-9DF8-15D2B19A3BC2}" type="presParOf" srcId="{B120AC7F-D83F-4A67-B269-40D4E484569E}" destId="{6F1FA98E-0A5F-47FE-AF03-231898CA3E3E}" srcOrd="0" destOrd="0" presId="urn:microsoft.com/office/officeart/2005/8/layout/orgChart1"/>
    <dgm:cxn modelId="{F7BF6A05-B131-496D-AEB6-062049D43EA0}" type="presParOf" srcId="{B120AC7F-D83F-4A67-B269-40D4E484569E}" destId="{5F17E02A-8004-4096-9AD4-774F3CD1029E}" srcOrd="1" destOrd="0" presId="urn:microsoft.com/office/officeart/2005/8/layout/orgChart1"/>
    <dgm:cxn modelId="{6F38363F-A9DE-4870-BE06-BEB8FA2AE06E}" type="presParOf" srcId="{93A4005C-B344-47D2-8D5F-7CE5B634F964}" destId="{64FC1E0F-4BF1-4C9B-95C7-0E12365DB4F2}" srcOrd="1" destOrd="0" presId="urn:microsoft.com/office/officeart/2005/8/layout/orgChart1"/>
    <dgm:cxn modelId="{B2E025D0-FFDE-4F70-A3FF-3076EDA73128}" type="presParOf" srcId="{93A4005C-B344-47D2-8D5F-7CE5B634F964}" destId="{883D1120-1740-40E5-ABCD-F3DBED79E0A6}" srcOrd="2" destOrd="0" presId="urn:microsoft.com/office/officeart/2005/8/layout/orgChart1"/>
    <dgm:cxn modelId="{16374FAD-DC05-4816-B540-2193E4E798EC}" type="presParOf" srcId="{FD33526F-8230-4393-9612-B34B8A6C3A05}" destId="{88E28975-4808-4266-B227-98CAD0583D03}" srcOrd="2" destOrd="0" presId="urn:microsoft.com/office/officeart/2005/8/layout/orgChart1"/>
  </dgm:cxnLst>
  <dgm:bg>
    <a:effectLst>
      <a:softEdge rad="127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28BF21-51B4-4624-83DB-820287FF96CA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7F98402-0501-4598-91D1-717E430D0F2F}">
      <dgm:prSet phldrT="[Texto]" custT="1"/>
      <dgm:spPr>
        <a:solidFill>
          <a:srgbClr val="B174DE"/>
        </a:solidFill>
        <a:effectLst>
          <a:outerShdw dist="50800" algn="ctr" rotWithShape="0">
            <a:srgbClr val="000000">
              <a:alpha val="43137"/>
            </a:srgbClr>
          </a:outerShdw>
        </a:effectLst>
        <a:scene3d>
          <a:camera prst="orthographicFront"/>
          <a:lightRig rig="soft" dir="t"/>
        </a:scene3d>
        <a:sp3d prstMaterial="plastic">
          <a:bevelT w="120900" h="88900"/>
          <a:bevelB w="88900" h="31750"/>
        </a:sp3d>
      </dgm:spPr>
      <dgm:t>
        <a:bodyPr/>
        <a:lstStyle/>
        <a:p>
          <a:r>
            <a:rPr lang="es-E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Urano</a:t>
          </a:r>
          <a:endParaRPr lang="es-ES" sz="3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13A571-57EF-4EFA-B950-CAF1EF9E0847}" type="parTrans" cxnId="{1627E7F6-B450-43BF-A2CD-25A1B25FF525}">
      <dgm:prSet/>
      <dgm:spPr>
        <a:ln>
          <a:solidFill>
            <a:srgbClr val="9F55D7"/>
          </a:solidFill>
        </a:ln>
      </dgm:spPr>
      <dgm:t>
        <a:bodyPr/>
        <a:lstStyle/>
        <a:p>
          <a:endParaRPr lang="es-ES"/>
        </a:p>
      </dgm:t>
    </dgm:pt>
    <dgm:pt modelId="{BB266A30-A1B4-4CF9-AF43-275A40A32E7E}" type="sibTrans" cxnId="{1627E7F6-B450-43BF-A2CD-25A1B25FF525}">
      <dgm:prSet/>
      <dgm:spPr/>
      <dgm:t>
        <a:bodyPr/>
        <a:lstStyle/>
        <a:p>
          <a:endParaRPr lang="es-ES"/>
        </a:p>
      </dgm:t>
    </dgm:pt>
    <dgm:pt modelId="{B778CBE1-0B81-4268-8818-000B7B917515}">
      <dgm:prSet phldrT="[Texto]"/>
      <dgm:spPr>
        <a:solidFill>
          <a:srgbClr val="9F55D7"/>
        </a:solidFill>
        <a:effectLst>
          <a:innerShdw blurRad="63500" dist="50800">
            <a:prstClr val="black">
              <a:alpha val="50000"/>
            </a:prstClr>
          </a:innerShdw>
        </a:effectLst>
        <a:scene3d>
          <a:camera prst="orthographicFront"/>
          <a:lightRig rig="soft" dir="t"/>
        </a:scene3d>
        <a:sp3d prstMaterial="plastic">
          <a:bevelT/>
          <a:bevelB w="88900" h="31750"/>
        </a:sp3d>
      </dgm:spPr>
      <dgm:t>
        <a:bodyPr/>
        <a:lstStyle/>
        <a:p>
          <a:endParaRPr lang="es-E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84A86E-1651-4860-81EC-17F719501ACB}" type="sibTrans" cxnId="{3D5D8E87-7180-4AAE-AAB5-ACC0E602A6FF}">
      <dgm:prSet/>
      <dgm:spPr/>
      <dgm:t>
        <a:bodyPr/>
        <a:lstStyle/>
        <a:p>
          <a:endParaRPr lang="es-ES"/>
        </a:p>
      </dgm:t>
    </dgm:pt>
    <dgm:pt modelId="{2A36F0EC-C6C8-4983-800D-959D23596692}" type="parTrans" cxnId="{3D5D8E87-7180-4AAE-AAB5-ACC0E602A6FF}">
      <dgm:prSet/>
      <dgm:spPr/>
      <dgm:t>
        <a:bodyPr/>
        <a:lstStyle/>
        <a:p>
          <a:endParaRPr lang="es-ES"/>
        </a:p>
      </dgm:t>
    </dgm:pt>
    <dgm:pt modelId="{2771C7E3-AA06-4705-B0F1-2E7EE5F921CC}" type="pres">
      <dgm:prSet presAssocID="{4A28BF21-51B4-4624-83DB-820287FF96C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D33526F-8230-4393-9612-B34B8A6C3A05}" type="pres">
      <dgm:prSet presAssocID="{B778CBE1-0B81-4268-8818-000B7B917515}" presName="hierRoot1" presStyleCnt="0">
        <dgm:presLayoutVars>
          <dgm:hierBranch val="init"/>
        </dgm:presLayoutVars>
      </dgm:prSet>
      <dgm:spPr/>
    </dgm:pt>
    <dgm:pt modelId="{4991689B-3B8B-4E87-9544-59BAC956AA33}" type="pres">
      <dgm:prSet presAssocID="{B778CBE1-0B81-4268-8818-000B7B917515}" presName="rootComposite1" presStyleCnt="0"/>
      <dgm:spPr/>
    </dgm:pt>
    <dgm:pt modelId="{29049B85-32B8-4E38-81BC-9A3824FE6488}" type="pres">
      <dgm:prSet presAssocID="{B778CBE1-0B81-4268-8818-000B7B917515}" presName="rootText1" presStyleLbl="node0" presStyleIdx="0" presStyleCnt="1" custScaleX="8437" custScaleY="32450" custLinFactNeighborX="-12368" custLinFactNeighborY="-40752">
        <dgm:presLayoutVars>
          <dgm:chPref val="3"/>
        </dgm:presLayoutVars>
      </dgm:prSet>
      <dgm:spPr/>
    </dgm:pt>
    <dgm:pt modelId="{61100C6D-59F4-4C4B-81A4-C4761C2C4506}" type="pres">
      <dgm:prSet presAssocID="{B778CBE1-0B81-4268-8818-000B7B917515}" presName="rootConnector1" presStyleLbl="node1" presStyleIdx="0" presStyleCnt="0"/>
      <dgm:spPr/>
    </dgm:pt>
    <dgm:pt modelId="{93CE040C-3078-47CB-94C0-C5C9DA97826C}" type="pres">
      <dgm:prSet presAssocID="{B778CBE1-0B81-4268-8818-000B7B917515}" presName="hierChild2" presStyleCnt="0"/>
      <dgm:spPr/>
    </dgm:pt>
    <dgm:pt modelId="{705F11E0-88B7-4053-A788-B70CA151E48F}" type="pres">
      <dgm:prSet presAssocID="{7413A571-57EF-4EFA-B950-CAF1EF9E0847}" presName="Name37" presStyleLbl="parChTrans1D2" presStyleIdx="0" presStyleCnt="1"/>
      <dgm:spPr/>
    </dgm:pt>
    <dgm:pt modelId="{93A4005C-B344-47D2-8D5F-7CE5B634F964}" type="pres">
      <dgm:prSet presAssocID="{A7F98402-0501-4598-91D1-717E430D0F2F}" presName="hierRoot2" presStyleCnt="0">
        <dgm:presLayoutVars>
          <dgm:hierBranch val="init"/>
        </dgm:presLayoutVars>
      </dgm:prSet>
      <dgm:spPr/>
    </dgm:pt>
    <dgm:pt modelId="{B120AC7F-D83F-4A67-B269-40D4E484569E}" type="pres">
      <dgm:prSet presAssocID="{A7F98402-0501-4598-91D1-717E430D0F2F}" presName="rootComposite" presStyleCnt="0"/>
      <dgm:spPr/>
    </dgm:pt>
    <dgm:pt modelId="{6F1FA98E-0A5F-47FE-AF03-231898CA3E3E}" type="pres">
      <dgm:prSet presAssocID="{A7F98402-0501-4598-91D1-717E430D0F2F}" presName="rootText" presStyleLbl="node2" presStyleIdx="0" presStyleCnt="1" custScaleX="29183" custScaleY="32421" custLinFactNeighborX="-5040" custLinFactNeighborY="-29627">
        <dgm:presLayoutVars>
          <dgm:chPref val="3"/>
        </dgm:presLayoutVars>
      </dgm:prSet>
      <dgm:spPr/>
    </dgm:pt>
    <dgm:pt modelId="{5F17E02A-8004-4096-9AD4-774F3CD1029E}" type="pres">
      <dgm:prSet presAssocID="{A7F98402-0501-4598-91D1-717E430D0F2F}" presName="rootConnector" presStyleLbl="node2" presStyleIdx="0" presStyleCnt="1"/>
      <dgm:spPr/>
    </dgm:pt>
    <dgm:pt modelId="{64FC1E0F-4BF1-4C9B-95C7-0E12365DB4F2}" type="pres">
      <dgm:prSet presAssocID="{A7F98402-0501-4598-91D1-717E430D0F2F}" presName="hierChild4" presStyleCnt="0"/>
      <dgm:spPr/>
    </dgm:pt>
    <dgm:pt modelId="{883D1120-1740-40E5-ABCD-F3DBED79E0A6}" type="pres">
      <dgm:prSet presAssocID="{A7F98402-0501-4598-91D1-717E430D0F2F}" presName="hierChild5" presStyleCnt="0"/>
      <dgm:spPr/>
    </dgm:pt>
    <dgm:pt modelId="{88E28975-4808-4266-B227-98CAD0583D03}" type="pres">
      <dgm:prSet presAssocID="{B778CBE1-0B81-4268-8818-000B7B917515}" presName="hierChild3" presStyleCnt="0"/>
      <dgm:spPr/>
    </dgm:pt>
  </dgm:ptLst>
  <dgm:cxnLst>
    <dgm:cxn modelId="{1D3EF572-FA07-48F9-850E-BA5B627F280F}" type="presOf" srcId="{4A28BF21-51B4-4624-83DB-820287FF96CA}" destId="{2771C7E3-AA06-4705-B0F1-2E7EE5F921CC}" srcOrd="0" destOrd="0" presId="urn:microsoft.com/office/officeart/2005/8/layout/orgChart1"/>
    <dgm:cxn modelId="{BE6E447A-66FF-46F2-92E6-75C897907A73}" type="presOf" srcId="{B778CBE1-0B81-4268-8818-000B7B917515}" destId="{61100C6D-59F4-4C4B-81A4-C4761C2C4506}" srcOrd="1" destOrd="0" presId="urn:microsoft.com/office/officeart/2005/8/layout/orgChart1"/>
    <dgm:cxn modelId="{3D5D8E87-7180-4AAE-AAB5-ACC0E602A6FF}" srcId="{4A28BF21-51B4-4624-83DB-820287FF96CA}" destId="{B778CBE1-0B81-4268-8818-000B7B917515}" srcOrd="0" destOrd="0" parTransId="{2A36F0EC-C6C8-4983-800D-959D23596692}" sibTransId="{0F84A86E-1651-4860-81EC-17F719501ACB}"/>
    <dgm:cxn modelId="{0A0D548A-032F-405A-BA0E-9CFDB70E25FD}" type="presOf" srcId="{B778CBE1-0B81-4268-8818-000B7B917515}" destId="{29049B85-32B8-4E38-81BC-9A3824FE6488}" srcOrd="0" destOrd="0" presId="urn:microsoft.com/office/officeart/2005/8/layout/orgChart1"/>
    <dgm:cxn modelId="{D24FCBA4-F50C-41A1-A324-D8616D83689E}" type="presOf" srcId="{A7F98402-0501-4598-91D1-717E430D0F2F}" destId="{5F17E02A-8004-4096-9AD4-774F3CD1029E}" srcOrd="1" destOrd="0" presId="urn:microsoft.com/office/officeart/2005/8/layout/orgChart1"/>
    <dgm:cxn modelId="{5CE454CD-6318-489B-8319-2AD624C509CC}" type="presOf" srcId="{A7F98402-0501-4598-91D1-717E430D0F2F}" destId="{6F1FA98E-0A5F-47FE-AF03-231898CA3E3E}" srcOrd="0" destOrd="0" presId="urn:microsoft.com/office/officeart/2005/8/layout/orgChart1"/>
    <dgm:cxn modelId="{B6E730CE-6397-4927-B2E6-1AB58365527E}" type="presOf" srcId="{7413A571-57EF-4EFA-B950-CAF1EF9E0847}" destId="{705F11E0-88B7-4053-A788-B70CA151E48F}" srcOrd="0" destOrd="0" presId="urn:microsoft.com/office/officeart/2005/8/layout/orgChart1"/>
    <dgm:cxn modelId="{1627E7F6-B450-43BF-A2CD-25A1B25FF525}" srcId="{B778CBE1-0B81-4268-8818-000B7B917515}" destId="{A7F98402-0501-4598-91D1-717E430D0F2F}" srcOrd="0" destOrd="0" parTransId="{7413A571-57EF-4EFA-B950-CAF1EF9E0847}" sibTransId="{BB266A30-A1B4-4CF9-AF43-275A40A32E7E}"/>
    <dgm:cxn modelId="{58133813-D179-4D52-A4C2-3716892682A4}" type="presParOf" srcId="{2771C7E3-AA06-4705-B0F1-2E7EE5F921CC}" destId="{FD33526F-8230-4393-9612-B34B8A6C3A05}" srcOrd="0" destOrd="0" presId="urn:microsoft.com/office/officeart/2005/8/layout/orgChart1"/>
    <dgm:cxn modelId="{1034F7E4-0DF0-45C1-8386-D28435A58184}" type="presParOf" srcId="{FD33526F-8230-4393-9612-B34B8A6C3A05}" destId="{4991689B-3B8B-4E87-9544-59BAC956AA33}" srcOrd="0" destOrd="0" presId="urn:microsoft.com/office/officeart/2005/8/layout/orgChart1"/>
    <dgm:cxn modelId="{86E9DA45-174A-462F-9D90-AC5BE66B1E02}" type="presParOf" srcId="{4991689B-3B8B-4E87-9544-59BAC956AA33}" destId="{29049B85-32B8-4E38-81BC-9A3824FE6488}" srcOrd="0" destOrd="0" presId="urn:microsoft.com/office/officeart/2005/8/layout/orgChart1"/>
    <dgm:cxn modelId="{79CAFFDB-AC25-4B4B-BDCE-EA812E803472}" type="presParOf" srcId="{4991689B-3B8B-4E87-9544-59BAC956AA33}" destId="{61100C6D-59F4-4C4B-81A4-C4761C2C4506}" srcOrd="1" destOrd="0" presId="urn:microsoft.com/office/officeart/2005/8/layout/orgChart1"/>
    <dgm:cxn modelId="{827CB5FA-7688-457A-BD29-9D996CF742DE}" type="presParOf" srcId="{FD33526F-8230-4393-9612-B34B8A6C3A05}" destId="{93CE040C-3078-47CB-94C0-C5C9DA97826C}" srcOrd="1" destOrd="0" presId="urn:microsoft.com/office/officeart/2005/8/layout/orgChart1"/>
    <dgm:cxn modelId="{F6E38315-86B1-4078-A817-5D643ED24590}" type="presParOf" srcId="{93CE040C-3078-47CB-94C0-C5C9DA97826C}" destId="{705F11E0-88B7-4053-A788-B70CA151E48F}" srcOrd="0" destOrd="0" presId="urn:microsoft.com/office/officeart/2005/8/layout/orgChart1"/>
    <dgm:cxn modelId="{316035E5-0B9B-4FBA-8F18-D295A98C5F65}" type="presParOf" srcId="{93CE040C-3078-47CB-94C0-C5C9DA97826C}" destId="{93A4005C-B344-47D2-8D5F-7CE5B634F964}" srcOrd="1" destOrd="0" presId="urn:microsoft.com/office/officeart/2005/8/layout/orgChart1"/>
    <dgm:cxn modelId="{9BA38D7F-3392-46D8-9E05-8C3B5C0144B1}" type="presParOf" srcId="{93A4005C-B344-47D2-8D5F-7CE5B634F964}" destId="{B120AC7F-D83F-4A67-B269-40D4E484569E}" srcOrd="0" destOrd="0" presId="urn:microsoft.com/office/officeart/2005/8/layout/orgChart1"/>
    <dgm:cxn modelId="{30F5DF26-1601-446C-9DF8-15D2B19A3BC2}" type="presParOf" srcId="{B120AC7F-D83F-4A67-B269-40D4E484569E}" destId="{6F1FA98E-0A5F-47FE-AF03-231898CA3E3E}" srcOrd="0" destOrd="0" presId="urn:microsoft.com/office/officeart/2005/8/layout/orgChart1"/>
    <dgm:cxn modelId="{F7BF6A05-B131-496D-AEB6-062049D43EA0}" type="presParOf" srcId="{B120AC7F-D83F-4A67-B269-40D4E484569E}" destId="{5F17E02A-8004-4096-9AD4-774F3CD1029E}" srcOrd="1" destOrd="0" presId="urn:microsoft.com/office/officeart/2005/8/layout/orgChart1"/>
    <dgm:cxn modelId="{6F38363F-A9DE-4870-BE06-BEB8FA2AE06E}" type="presParOf" srcId="{93A4005C-B344-47D2-8D5F-7CE5B634F964}" destId="{64FC1E0F-4BF1-4C9B-95C7-0E12365DB4F2}" srcOrd="1" destOrd="0" presId="urn:microsoft.com/office/officeart/2005/8/layout/orgChart1"/>
    <dgm:cxn modelId="{B2E025D0-FFDE-4F70-A3FF-3076EDA73128}" type="presParOf" srcId="{93A4005C-B344-47D2-8D5F-7CE5B634F964}" destId="{883D1120-1740-40E5-ABCD-F3DBED79E0A6}" srcOrd="2" destOrd="0" presId="urn:microsoft.com/office/officeart/2005/8/layout/orgChart1"/>
    <dgm:cxn modelId="{16374FAD-DC05-4816-B540-2193E4E798EC}" type="presParOf" srcId="{FD33526F-8230-4393-9612-B34B8A6C3A05}" destId="{88E28975-4808-4266-B227-98CAD0583D03}" srcOrd="2" destOrd="0" presId="urn:microsoft.com/office/officeart/2005/8/layout/orgChart1"/>
  </dgm:cxnLst>
  <dgm:bg>
    <a:effectLst>
      <a:softEdge rad="12700"/>
    </a:effectLst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28BF21-51B4-4624-83DB-820287FF96CA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7F98402-0501-4598-91D1-717E430D0F2F}">
      <dgm:prSet phldrT="[Texto]" custT="1"/>
      <dgm:spPr>
        <a:solidFill>
          <a:srgbClr val="B174DE"/>
        </a:solidFill>
        <a:effectLst>
          <a:outerShdw dist="50800" algn="ctr" rotWithShape="0">
            <a:srgbClr val="000000">
              <a:alpha val="43137"/>
            </a:srgbClr>
          </a:outerShdw>
        </a:effectLst>
        <a:scene3d>
          <a:camera prst="orthographicFront"/>
          <a:lightRig rig="soft" dir="t"/>
        </a:scene3d>
        <a:sp3d prstMaterial="plastic">
          <a:bevelT w="120900" h="88900"/>
          <a:bevelB w="88900" h="31750"/>
        </a:sp3d>
      </dgm:spPr>
      <dgm:t>
        <a:bodyPr/>
        <a:lstStyle/>
        <a:p>
          <a:r>
            <a:rPr lang="es-E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Saturno</a:t>
          </a:r>
          <a:endParaRPr lang="es-ES" sz="3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13A571-57EF-4EFA-B950-CAF1EF9E0847}" type="parTrans" cxnId="{1627E7F6-B450-43BF-A2CD-25A1B25FF525}">
      <dgm:prSet/>
      <dgm:spPr>
        <a:ln>
          <a:solidFill>
            <a:srgbClr val="9F55D7"/>
          </a:solidFill>
        </a:ln>
      </dgm:spPr>
      <dgm:t>
        <a:bodyPr/>
        <a:lstStyle/>
        <a:p>
          <a:endParaRPr lang="es-ES"/>
        </a:p>
      </dgm:t>
    </dgm:pt>
    <dgm:pt modelId="{BB266A30-A1B4-4CF9-AF43-275A40A32E7E}" type="sibTrans" cxnId="{1627E7F6-B450-43BF-A2CD-25A1B25FF525}">
      <dgm:prSet/>
      <dgm:spPr/>
      <dgm:t>
        <a:bodyPr/>
        <a:lstStyle/>
        <a:p>
          <a:endParaRPr lang="es-ES"/>
        </a:p>
      </dgm:t>
    </dgm:pt>
    <dgm:pt modelId="{B778CBE1-0B81-4268-8818-000B7B917515}">
      <dgm:prSet phldrT="[Texto]"/>
      <dgm:spPr>
        <a:solidFill>
          <a:srgbClr val="9F55D7"/>
        </a:solidFill>
        <a:effectLst>
          <a:innerShdw blurRad="63500" dist="50800">
            <a:prstClr val="black">
              <a:alpha val="50000"/>
            </a:prstClr>
          </a:innerShdw>
        </a:effectLst>
        <a:scene3d>
          <a:camera prst="orthographicFront"/>
          <a:lightRig rig="soft" dir="t"/>
        </a:scene3d>
        <a:sp3d prstMaterial="plastic">
          <a:bevelT/>
          <a:bevelB w="88900" h="31750"/>
        </a:sp3d>
      </dgm:spPr>
      <dgm:t>
        <a:bodyPr/>
        <a:lstStyle/>
        <a:p>
          <a:endParaRPr lang="es-E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84A86E-1651-4860-81EC-17F719501ACB}" type="sibTrans" cxnId="{3D5D8E87-7180-4AAE-AAB5-ACC0E602A6FF}">
      <dgm:prSet/>
      <dgm:spPr/>
      <dgm:t>
        <a:bodyPr/>
        <a:lstStyle/>
        <a:p>
          <a:endParaRPr lang="es-ES"/>
        </a:p>
      </dgm:t>
    </dgm:pt>
    <dgm:pt modelId="{2A36F0EC-C6C8-4983-800D-959D23596692}" type="parTrans" cxnId="{3D5D8E87-7180-4AAE-AAB5-ACC0E602A6FF}">
      <dgm:prSet/>
      <dgm:spPr/>
      <dgm:t>
        <a:bodyPr/>
        <a:lstStyle/>
        <a:p>
          <a:endParaRPr lang="es-ES"/>
        </a:p>
      </dgm:t>
    </dgm:pt>
    <dgm:pt modelId="{2771C7E3-AA06-4705-B0F1-2E7EE5F921CC}" type="pres">
      <dgm:prSet presAssocID="{4A28BF21-51B4-4624-83DB-820287FF96C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D33526F-8230-4393-9612-B34B8A6C3A05}" type="pres">
      <dgm:prSet presAssocID="{B778CBE1-0B81-4268-8818-000B7B917515}" presName="hierRoot1" presStyleCnt="0">
        <dgm:presLayoutVars>
          <dgm:hierBranch val="init"/>
        </dgm:presLayoutVars>
      </dgm:prSet>
      <dgm:spPr/>
    </dgm:pt>
    <dgm:pt modelId="{4991689B-3B8B-4E87-9544-59BAC956AA33}" type="pres">
      <dgm:prSet presAssocID="{B778CBE1-0B81-4268-8818-000B7B917515}" presName="rootComposite1" presStyleCnt="0"/>
      <dgm:spPr/>
    </dgm:pt>
    <dgm:pt modelId="{29049B85-32B8-4E38-81BC-9A3824FE6488}" type="pres">
      <dgm:prSet presAssocID="{B778CBE1-0B81-4268-8818-000B7B917515}" presName="rootText1" presStyleLbl="node0" presStyleIdx="0" presStyleCnt="1" custScaleX="20904" custScaleY="32450" custLinFactNeighborX="-12368" custLinFactNeighborY="-40752">
        <dgm:presLayoutVars>
          <dgm:chPref val="3"/>
        </dgm:presLayoutVars>
      </dgm:prSet>
      <dgm:spPr/>
    </dgm:pt>
    <dgm:pt modelId="{61100C6D-59F4-4C4B-81A4-C4761C2C4506}" type="pres">
      <dgm:prSet presAssocID="{B778CBE1-0B81-4268-8818-000B7B917515}" presName="rootConnector1" presStyleLbl="node1" presStyleIdx="0" presStyleCnt="0"/>
      <dgm:spPr/>
    </dgm:pt>
    <dgm:pt modelId="{93CE040C-3078-47CB-94C0-C5C9DA97826C}" type="pres">
      <dgm:prSet presAssocID="{B778CBE1-0B81-4268-8818-000B7B917515}" presName="hierChild2" presStyleCnt="0"/>
      <dgm:spPr/>
    </dgm:pt>
    <dgm:pt modelId="{705F11E0-88B7-4053-A788-B70CA151E48F}" type="pres">
      <dgm:prSet presAssocID="{7413A571-57EF-4EFA-B950-CAF1EF9E0847}" presName="Name37" presStyleLbl="parChTrans1D2" presStyleIdx="0" presStyleCnt="1"/>
      <dgm:spPr/>
    </dgm:pt>
    <dgm:pt modelId="{93A4005C-B344-47D2-8D5F-7CE5B634F964}" type="pres">
      <dgm:prSet presAssocID="{A7F98402-0501-4598-91D1-717E430D0F2F}" presName="hierRoot2" presStyleCnt="0">
        <dgm:presLayoutVars>
          <dgm:hierBranch val="init"/>
        </dgm:presLayoutVars>
      </dgm:prSet>
      <dgm:spPr/>
    </dgm:pt>
    <dgm:pt modelId="{B120AC7F-D83F-4A67-B269-40D4E484569E}" type="pres">
      <dgm:prSet presAssocID="{A7F98402-0501-4598-91D1-717E430D0F2F}" presName="rootComposite" presStyleCnt="0"/>
      <dgm:spPr/>
    </dgm:pt>
    <dgm:pt modelId="{6F1FA98E-0A5F-47FE-AF03-231898CA3E3E}" type="pres">
      <dgm:prSet presAssocID="{A7F98402-0501-4598-91D1-717E430D0F2F}" presName="rootText" presStyleLbl="node2" presStyleIdx="0" presStyleCnt="1" custScaleX="32356" custScaleY="40287" custLinFactNeighborX="-7007" custLinFactNeighborY="-29627">
        <dgm:presLayoutVars>
          <dgm:chPref val="3"/>
        </dgm:presLayoutVars>
      </dgm:prSet>
      <dgm:spPr/>
    </dgm:pt>
    <dgm:pt modelId="{5F17E02A-8004-4096-9AD4-774F3CD1029E}" type="pres">
      <dgm:prSet presAssocID="{A7F98402-0501-4598-91D1-717E430D0F2F}" presName="rootConnector" presStyleLbl="node2" presStyleIdx="0" presStyleCnt="1"/>
      <dgm:spPr/>
    </dgm:pt>
    <dgm:pt modelId="{64FC1E0F-4BF1-4C9B-95C7-0E12365DB4F2}" type="pres">
      <dgm:prSet presAssocID="{A7F98402-0501-4598-91D1-717E430D0F2F}" presName="hierChild4" presStyleCnt="0"/>
      <dgm:spPr/>
    </dgm:pt>
    <dgm:pt modelId="{883D1120-1740-40E5-ABCD-F3DBED79E0A6}" type="pres">
      <dgm:prSet presAssocID="{A7F98402-0501-4598-91D1-717E430D0F2F}" presName="hierChild5" presStyleCnt="0"/>
      <dgm:spPr/>
    </dgm:pt>
    <dgm:pt modelId="{88E28975-4808-4266-B227-98CAD0583D03}" type="pres">
      <dgm:prSet presAssocID="{B778CBE1-0B81-4268-8818-000B7B917515}" presName="hierChild3" presStyleCnt="0"/>
      <dgm:spPr/>
    </dgm:pt>
  </dgm:ptLst>
  <dgm:cxnLst>
    <dgm:cxn modelId="{1D3EF572-FA07-48F9-850E-BA5B627F280F}" type="presOf" srcId="{4A28BF21-51B4-4624-83DB-820287FF96CA}" destId="{2771C7E3-AA06-4705-B0F1-2E7EE5F921CC}" srcOrd="0" destOrd="0" presId="urn:microsoft.com/office/officeart/2005/8/layout/orgChart1"/>
    <dgm:cxn modelId="{BE6E447A-66FF-46F2-92E6-75C897907A73}" type="presOf" srcId="{B778CBE1-0B81-4268-8818-000B7B917515}" destId="{61100C6D-59F4-4C4B-81A4-C4761C2C4506}" srcOrd="1" destOrd="0" presId="urn:microsoft.com/office/officeart/2005/8/layout/orgChart1"/>
    <dgm:cxn modelId="{3D5D8E87-7180-4AAE-AAB5-ACC0E602A6FF}" srcId="{4A28BF21-51B4-4624-83DB-820287FF96CA}" destId="{B778CBE1-0B81-4268-8818-000B7B917515}" srcOrd="0" destOrd="0" parTransId="{2A36F0EC-C6C8-4983-800D-959D23596692}" sibTransId="{0F84A86E-1651-4860-81EC-17F719501ACB}"/>
    <dgm:cxn modelId="{0A0D548A-032F-405A-BA0E-9CFDB70E25FD}" type="presOf" srcId="{B778CBE1-0B81-4268-8818-000B7B917515}" destId="{29049B85-32B8-4E38-81BC-9A3824FE6488}" srcOrd="0" destOrd="0" presId="urn:microsoft.com/office/officeart/2005/8/layout/orgChart1"/>
    <dgm:cxn modelId="{D24FCBA4-F50C-41A1-A324-D8616D83689E}" type="presOf" srcId="{A7F98402-0501-4598-91D1-717E430D0F2F}" destId="{5F17E02A-8004-4096-9AD4-774F3CD1029E}" srcOrd="1" destOrd="0" presId="urn:microsoft.com/office/officeart/2005/8/layout/orgChart1"/>
    <dgm:cxn modelId="{5CE454CD-6318-489B-8319-2AD624C509CC}" type="presOf" srcId="{A7F98402-0501-4598-91D1-717E430D0F2F}" destId="{6F1FA98E-0A5F-47FE-AF03-231898CA3E3E}" srcOrd="0" destOrd="0" presId="urn:microsoft.com/office/officeart/2005/8/layout/orgChart1"/>
    <dgm:cxn modelId="{B6E730CE-6397-4927-B2E6-1AB58365527E}" type="presOf" srcId="{7413A571-57EF-4EFA-B950-CAF1EF9E0847}" destId="{705F11E0-88B7-4053-A788-B70CA151E48F}" srcOrd="0" destOrd="0" presId="urn:microsoft.com/office/officeart/2005/8/layout/orgChart1"/>
    <dgm:cxn modelId="{1627E7F6-B450-43BF-A2CD-25A1B25FF525}" srcId="{B778CBE1-0B81-4268-8818-000B7B917515}" destId="{A7F98402-0501-4598-91D1-717E430D0F2F}" srcOrd="0" destOrd="0" parTransId="{7413A571-57EF-4EFA-B950-CAF1EF9E0847}" sibTransId="{BB266A30-A1B4-4CF9-AF43-275A40A32E7E}"/>
    <dgm:cxn modelId="{58133813-D179-4D52-A4C2-3716892682A4}" type="presParOf" srcId="{2771C7E3-AA06-4705-B0F1-2E7EE5F921CC}" destId="{FD33526F-8230-4393-9612-B34B8A6C3A05}" srcOrd="0" destOrd="0" presId="urn:microsoft.com/office/officeart/2005/8/layout/orgChart1"/>
    <dgm:cxn modelId="{1034F7E4-0DF0-45C1-8386-D28435A58184}" type="presParOf" srcId="{FD33526F-8230-4393-9612-B34B8A6C3A05}" destId="{4991689B-3B8B-4E87-9544-59BAC956AA33}" srcOrd="0" destOrd="0" presId="urn:microsoft.com/office/officeart/2005/8/layout/orgChart1"/>
    <dgm:cxn modelId="{86E9DA45-174A-462F-9D90-AC5BE66B1E02}" type="presParOf" srcId="{4991689B-3B8B-4E87-9544-59BAC956AA33}" destId="{29049B85-32B8-4E38-81BC-9A3824FE6488}" srcOrd="0" destOrd="0" presId="urn:microsoft.com/office/officeart/2005/8/layout/orgChart1"/>
    <dgm:cxn modelId="{79CAFFDB-AC25-4B4B-BDCE-EA812E803472}" type="presParOf" srcId="{4991689B-3B8B-4E87-9544-59BAC956AA33}" destId="{61100C6D-59F4-4C4B-81A4-C4761C2C4506}" srcOrd="1" destOrd="0" presId="urn:microsoft.com/office/officeart/2005/8/layout/orgChart1"/>
    <dgm:cxn modelId="{827CB5FA-7688-457A-BD29-9D996CF742DE}" type="presParOf" srcId="{FD33526F-8230-4393-9612-B34B8A6C3A05}" destId="{93CE040C-3078-47CB-94C0-C5C9DA97826C}" srcOrd="1" destOrd="0" presId="urn:microsoft.com/office/officeart/2005/8/layout/orgChart1"/>
    <dgm:cxn modelId="{F6E38315-86B1-4078-A817-5D643ED24590}" type="presParOf" srcId="{93CE040C-3078-47CB-94C0-C5C9DA97826C}" destId="{705F11E0-88B7-4053-A788-B70CA151E48F}" srcOrd="0" destOrd="0" presId="urn:microsoft.com/office/officeart/2005/8/layout/orgChart1"/>
    <dgm:cxn modelId="{316035E5-0B9B-4FBA-8F18-D295A98C5F65}" type="presParOf" srcId="{93CE040C-3078-47CB-94C0-C5C9DA97826C}" destId="{93A4005C-B344-47D2-8D5F-7CE5B634F964}" srcOrd="1" destOrd="0" presId="urn:microsoft.com/office/officeart/2005/8/layout/orgChart1"/>
    <dgm:cxn modelId="{9BA38D7F-3392-46D8-9E05-8C3B5C0144B1}" type="presParOf" srcId="{93A4005C-B344-47D2-8D5F-7CE5B634F964}" destId="{B120AC7F-D83F-4A67-B269-40D4E484569E}" srcOrd="0" destOrd="0" presId="urn:microsoft.com/office/officeart/2005/8/layout/orgChart1"/>
    <dgm:cxn modelId="{30F5DF26-1601-446C-9DF8-15D2B19A3BC2}" type="presParOf" srcId="{B120AC7F-D83F-4A67-B269-40D4E484569E}" destId="{6F1FA98E-0A5F-47FE-AF03-231898CA3E3E}" srcOrd="0" destOrd="0" presId="urn:microsoft.com/office/officeart/2005/8/layout/orgChart1"/>
    <dgm:cxn modelId="{F7BF6A05-B131-496D-AEB6-062049D43EA0}" type="presParOf" srcId="{B120AC7F-D83F-4A67-B269-40D4E484569E}" destId="{5F17E02A-8004-4096-9AD4-774F3CD1029E}" srcOrd="1" destOrd="0" presId="urn:microsoft.com/office/officeart/2005/8/layout/orgChart1"/>
    <dgm:cxn modelId="{6F38363F-A9DE-4870-BE06-BEB8FA2AE06E}" type="presParOf" srcId="{93A4005C-B344-47D2-8D5F-7CE5B634F964}" destId="{64FC1E0F-4BF1-4C9B-95C7-0E12365DB4F2}" srcOrd="1" destOrd="0" presId="urn:microsoft.com/office/officeart/2005/8/layout/orgChart1"/>
    <dgm:cxn modelId="{B2E025D0-FFDE-4F70-A3FF-3076EDA73128}" type="presParOf" srcId="{93A4005C-B344-47D2-8D5F-7CE5B634F964}" destId="{883D1120-1740-40E5-ABCD-F3DBED79E0A6}" srcOrd="2" destOrd="0" presId="urn:microsoft.com/office/officeart/2005/8/layout/orgChart1"/>
    <dgm:cxn modelId="{16374FAD-DC05-4816-B540-2193E4E798EC}" type="presParOf" srcId="{FD33526F-8230-4393-9612-B34B8A6C3A05}" destId="{88E28975-4808-4266-B227-98CAD0583D03}" srcOrd="2" destOrd="0" presId="urn:microsoft.com/office/officeart/2005/8/layout/orgChart1"/>
  </dgm:cxnLst>
  <dgm:bg>
    <a:effectLst>
      <a:softEdge rad="12700"/>
    </a:effectLst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28BF21-51B4-4624-83DB-820287FF96CA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7F98402-0501-4598-91D1-717E430D0F2F}">
      <dgm:prSet phldrT="[Texto]" custT="1"/>
      <dgm:spPr>
        <a:solidFill>
          <a:srgbClr val="B174DE"/>
        </a:solidFill>
        <a:effectLst>
          <a:outerShdw dist="50800" algn="ctr" rotWithShape="0">
            <a:srgbClr val="000000">
              <a:alpha val="43137"/>
            </a:srgbClr>
          </a:outerShdw>
        </a:effectLst>
        <a:scene3d>
          <a:camera prst="orthographicFront"/>
          <a:lightRig rig="soft" dir="t"/>
        </a:scene3d>
        <a:sp3d prstMaterial="plastic">
          <a:bevelT w="120900" h="88900"/>
          <a:bevelB w="88900" h="31750"/>
        </a:sp3d>
      </dgm:spPr>
      <dgm:t>
        <a:bodyPr/>
        <a:lstStyle/>
        <a:p>
          <a:r>
            <a:rPr lang="es-E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Marte</a:t>
          </a:r>
          <a:endParaRPr lang="es-ES" sz="3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13A571-57EF-4EFA-B950-CAF1EF9E0847}" type="parTrans" cxnId="{1627E7F6-B450-43BF-A2CD-25A1B25FF525}">
      <dgm:prSet/>
      <dgm:spPr>
        <a:ln>
          <a:solidFill>
            <a:srgbClr val="9F55D7"/>
          </a:solidFill>
        </a:ln>
      </dgm:spPr>
      <dgm:t>
        <a:bodyPr/>
        <a:lstStyle/>
        <a:p>
          <a:endParaRPr lang="es-ES"/>
        </a:p>
      </dgm:t>
    </dgm:pt>
    <dgm:pt modelId="{BB266A30-A1B4-4CF9-AF43-275A40A32E7E}" type="sibTrans" cxnId="{1627E7F6-B450-43BF-A2CD-25A1B25FF525}">
      <dgm:prSet/>
      <dgm:spPr/>
      <dgm:t>
        <a:bodyPr/>
        <a:lstStyle/>
        <a:p>
          <a:endParaRPr lang="es-ES"/>
        </a:p>
      </dgm:t>
    </dgm:pt>
    <dgm:pt modelId="{97197F11-4A13-4C82-BF39-5D67836597BD}">
      <dgm:prSet phldrT="[Texto]" custT="1"/>
      <dgm:spPr>
        <a:solidFill>
          <a:srgbClr val="B174DE"/>
        </a:solidFill>
        <a:effectLst>
          <a:softEdge rad="12700"/>
        </a:effectLst>
        <a:scene3d>
          <a:camera prst="orthographicFront"/>
          <a:lightRig rig="soft" dir="t"/>
        </a:scene3d>
        <a:sp3d prstMaterial="plastic">
          <a:bevelT w="120900" h="88900"/>
          <a:bevelB w="88900" h="31750"/>
        </a:sp3d>
      </dgm:spPr>
      <dgm:t>
        <a:bodyPr/>
        <a:lstStyle/>
        <a:p>
          <a:r>
            <a:rPr lang="es-E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Júpiter</a:t>
          </a:r>
          <a:endParaRPr lang="es-ES" sz="3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A97D5C-C883-4CBC-96E0-19B667456F01}" type="parTrans" cxnId="{45281B74-7BDC-4C04-ABA4-BE7816484DCA}">
      <dgm:prSet/>
      <dgm:spPr>
        <a:ln>
          <a:solidFill>
            <a:srgbClr val="9F55D7"/>
          </a:solidFill>
        </a:ln>
      </dgm:spPr>
      <dgm:t>
        <a:bodyPr/>
        <a:lstStyle/>
        <a:p>
          <a:endParaRPr lang="es-ES"/>
        </a:p>
      </dgm:t>
    </dgm:pt>
    <dgm:pt modelId="{B6B7D295-3C78-49EF-8BCA-1EEC4E2284B4}" type="sibTrans" cxnId="{45281B74-7BDC-4C04-ABA4-BE7816484DCA}">
      <dgm:prSet/>
      <dgm:spPr/>
      <dgm:t>
        <a:bodyPr/>
        <a:lstStyle/>
        <a:p>
          <a:endParaRPr lang="es-ES"/>
        </a:p>
      </dgm:t>
    </dgm:pt>
    <dgm:pt modelId="{B778CBE1-0B81-4268-8818-000B7B917515}">
      <dgm:prSet phldrT="[Texto]"/>
      <dgm:spPr>
        <a:solidFill>
          <a:srgbClr val="9F55D7"/>
        </a:solidFill>
        <a:effectLst>
          <a:innerShdw blurRad="63500" dist="50800">
            <a:prstClr val="black">
              <a:alpha val="50000"/>
            </a:prstClr>
          </a:innerShdw>
        </a:effectLst>
        <a:scene3d>
          <a:camera prst="orthographicFront"/>
          <a:lightRig rig="soft" dir="t"/>
        </a:scene3d>
        <a:sp3d prstMaterial="plastic">
          <a:bevelT/>
          <a:bevelB w="88900" h="31750"/>
        </a:sp3d>
      </dgm:spPr>
      <dgm:t>
        <a:bodyPr/>
        <a:lstStyle/>
        <a:p>
          <a:endParaRPr lang="es-E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84A86E-1651-4860-81EC-17F719501ACB}" type="sibTrans" cxnId="{3D5D8E87-7180-4AAE-AAB5-ACC0E602A6FF}">
      <dgm:prSet/>
      <dgm:spPr/>
      <dgm:t>
        <a:bodyPr/>
        <a:lstStyle/>
        <a:p>
          <a:endParaRPr lang="es-ES"/>
        </a:p>
      </dgm:t>
    </dgm:pt>
    <dgm:pt modelId="{2A36F0EC-C6C8-4983-800D-959D23596692}" type="parTrans" cxnId="{3D5D8E87-7180-4AAE-AAB5-ACC0E602A6FF}">
      <dgm:prSet/>
      <dgm:spPr/>
      <dgm:t>
        <a:bodyPr/>
        <a:lstStyle/>
        <a:p>
          <a:endParaRPr lang="es-ES"/>
        </a:p>
      </dgm:t>
    </dgm:pt>
    <dgm:pt modelId="{2771C7E3-AA06-4705-B0F1-2E7EE5F921CC}" type="pres">
      <dgm:prSet presAssocID="{4A28BF21-51B4-4624-83DB-820287FF96C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D33526F-8230-4393-9612-B34B8A6C3A05}" type="pres">
      <dgm:prSet presAssocID="{B778CBE1-0B81-4268-8818-000B7B917515}" presName="hierRoot1" presStyleCnt="0">
        <dgm:presLayoutVars>
          <dgm:hierBranch val="init"/>
        </dgm:presLayoutVars>
      </dgm:prSet>
      <dgm:spPr/>
    </dgm:pt>
    <dgm:pt modelId="{4991689B-3B8B-4E87-9544-59BAC956AA33}" type="pres">
      <dgm:prSet presAssocID="{B778CBE1-0B81-4268-8818-000B7B917515}" presName="rootComposite1" presStyleCnt="0"/>
      <dgm:spPr/>
    </dgm:pt>
    <dgm:pt modelId="{29049B85-32B8-4E38-81BC-9A3824FE6488}" type="pres">
      <dgm:prSet presAssocID="{B778CBE1-0B81-4268-8818-000B7B917515}" presName="rootText1" presStyleLbl="node0" presStyleIdx="0" presStyleCnt="1" custScaleX="20904" custScaleY="32450">
        <dgm:presLayoutVars>
          <dgm:chPref val="3"/>
        </dgm:presLayoutVars>
      </dgm:prSet>
      <dgm:spPr/>
    </dgm:pt>
    <dgm:pt modelId="{61100C6D-59F4-4C4B-81A4-C4761C2C4506}" type="pres">
      <dgm:prSet presAssocID="{B778CBE1-0B81-4268-8818-000B7B917515}" presName="rootConnector1" presStyleLbl="node1" presStyleIdx="0" presStyleCnt="0"/>
      <dgm:spPr/>
    </dgm:pt>
    <dgm:pt modelId="{93CE040C-3078-47CB-94C0-C5C9DA97826C}" type="pres">
      <dgm:prSet presAssocID="{B778CBE1-0B81-4268-8818-000B7B917515}" presName="hierChild2" presStyleCnt="0"/>
      <dgm:spPr/>
    </dgm:pt>
    <dgm:pt modelId="{705F11E0-88B7-4053-A788-B70CA151E48F}" type="pres">
      <dgm:prSet presAssocID="{7413A571-57EF-4EFA-B950-CAF1EF9E0847}" presName="Name37" presStyleLbl="parChTrans1D2" presStyleIdx="0" presStyleCnt="2"/>
      <dgm:spPr/>
    </dgm:pt>
    <dgm:pt modelId="{93A4005C-B344-47D2-8D5F-7CE5B634F964}" type="pres">
      <dgm:prSet presAssocID="{A7F98402-0501-4598-91D1-717E430D0F2F}" presName="hierRoot2" presStyleCnt="0">
        <dgm:presLayoutVars>
          <dgm:hierBranch val="init"/>
        </dgm:presLayoutVars>
      </dgm:prSet>
      <dgm:spPr/>
    </dgm:pt>
    <dgm:pt modelId="{B120AC7F-D83F-4A67-B269-40D4E484569E}" type="pres">
      <dgm:prSet presAssocID="{A7F98402-0501-4598-91D1-717E430D0F2F}" presName="rootComposite" presStyleCnt="0"/>
      <dgm:spPr/>
    </dgm:pt>
    <dgm:pt modelId="{6F1FA98E-0A5F-47FE-AF03-231898CA3E3E}" type="pres">
      <dgm:prSet presAssocID="{A7F98402-0501-4598-91D1-717E430D0F2F}" presName="rootText" presStyleLbl="node2" presStyleIdx="0" presStyleCnt="2" custScaleX="29706" custScaleY="32000" custLinFactNeighborX="7726" custLinFactNeighborY="-9592">
        <dgm:presLayoutVars>
          <dgm:chPref val="3"/>
        </dgm:presLayoutVars>
      </dgm:prSet>
      <dgm:spPr/>
    </dgm:pt>
    <dgm:pt modelId="{5F17E02A-8004-4096-9AD4-774F3CD1029E}" type="pres">
      <dgm:prSet presAssocID="{A7F98402-0501-4598-91D1-717E430D0F2F}" presName="rootConnector" presStyleLbl="node2" presStyleIdx="0" presStyleCnt="2"/>
      <dgm:spPr/>
    </dgm:pt>
    <dgm:pt modelId="{64FC1E0F-4BF1-4C9B-95C7-0E12365DB4F2}" type="pres">
      <dgm:prSet presAssocID="{A7F98402-0501-4598-91D1-717E430D0F2F}" presName="hierChild4" presStyleCnt="0"/>
      <dgm:spPr/>
    </dgm:pt>
    <dgm:pt modelId="{883D1120-1740-40E5-ABCD-F3DBED79E0A6}" type="pres">
      <dgm:prSet presAssocID="{A7F98402-0501-4598-91D1-717E430D0F2F}" presName="hierChild5" presStyleCnt="0"/>
      <dgm:spPr/>
    </dgm:pt>
    <dgm:pt modelId="{A93F907B-E632-4165-B1DC-8F8296AE19B5}" type="pres">
      <dgm:prSet presAssocID="{3BA97D5C-C883-4CBC-96E0-19B667456F01}" presName="Name37" presStyleLbl="parChTrans1D2" presStyleIdx="1" presStyleCnt="2"/>
      <dgm:spPr/>
    </dgm:pt>
    <dgm:pt modelId="{2BA53DED-97DA-485E-A6D0-03358B60E38A}" type="pres">
      <dgm:prSet presAssocID="{97197F11-4A13-4C82-BF39-5D67836597BD}" presName="hierRoot2" presStyleCnt="0">
        <dgm:presLayoutVars>
          <dgm:hierBranch val="init"/>
        </dgm:presLayoutVars>
      </dgm:prSet>
      <dgm:spPr/>
    </dgm:pt>
    <dgm:pt modelId="{6AE8B4D2-81D2-427F-BFAE-847FAE5D0264}" type="pres">
      <dgm:prSet presAssocID="{97197F11-4A13-4C82-BF39-5D67836597BD}" presName="rootComposite" presStyleCnt="0"/>
      <dgm:spPr/>
    </dgm:pt>
    <dgm:pt modelId="{F56BAD96-C519-4F6B-A160-B3B95560EF0E}" type="pres">
      <dgm:prSet presAssocID="{97197F11-4A13-4C82-BF39-5D67836597BD}" presName="rootText" presStyleLbl="node2" presStyleIdx="1" presStyleCnt="2" custScaleX="26591" custScaleY="31595" custLinFactNeighborX="-7564" custLinFactNeighborY="-9305">
        <dgm:presLayoutVars>
          <dgm:chPref val="3"/>
        </dgm:presLayoutVars>
      </dgm:prSet>
      <dgm:spPr/>
    </dgm:pt>
    <dgm:pt modelId="{6FE9A671-7F55-433E-AC78-3643C6CF8905}" type="pres">
      <dgm:prSet presAssocID="{97197F11-4A13-4C82-BF39-5D67836597BD}" presName="rootConnector" presStyleLbl="node2" presStyleIdx="1" presStyleCnt="2"/>
      <dgm:spPr/>
    </dgm:pt>
    <dgm:pt modelId="{C3A975BB-630E-4A77-BA1B-107670EFD5E6}" type="pres">
      <dgm:prSet presAssocID="{97197F11-4A13-4C82-BF39-5D67836597BD}" presName="hierChild4" presStyleCnt="0"/>
      <dgm:spPr/>
    </dgm:pt>
    <dgm:pt modelId="{37782B75-B07B-4DA6-A068-0F3E58C70D75}" type="pres">
      <dgm:prSet presAssocID="{97197F11-4A13-4C82-BF39-5D67836597BD}" presName="hierChild5" presStyleCnt="0"/>
      <dgm:spPr/>
    </dgm:pt>
    <dgm:pt modelId="{88E28975-4808-4266-B227-98CAD0583D03}" type="pres">
      <dgm:prSet presAssocID="{B778CBE1-0B81-4268-8818-000B7B917515}" presName="hierChild3" presStyleCnt="0"/>
      <dgm:spPr/>
    </dgm:pt>
  </dgm:ptLst>
  <dgm:cxnLst>
    <dgm:cxn modelId="{E9795422-8814-49D0-BFFF-341CC32BA233}" type="presOf" srcId="{97197F11-4A13-4C82-BF39-5D67836597BD}" destId="{6FE9A671-7F55-433E-AC78-3643C6CF8905}" srcOrd="1" destOrd="0" presId="urn:microsoft.com/office/officeart/2005/8/layout/orgChart1"/>
    <dgm:cxn modelId="{1D3EF572-FA07-48F9-850E-BA5B627F280F}" type="presOf" srcId="{4A28BF21-51B4-4624-83DB-820287FF96CA}" destId="{2771C7E3-AA06-4705-B0F1-2E7EE5F921CC}" srcOrd="0" destOrd="0" presId="urn:microsoft.com/office/officeart/2005/8/layout/orgChart1"/>
    <dgm:cxn modelId="{45281B74-7BDC-4C04-ABA4-BE7816484DCA}" srcId="{B778CBE1-0B81-4268-8818-000B7B917515}" destId="{97197F11-4A13-4C82-BF39-5D67836597BD}" srcOrd="1" destOrd="0" parTransId="{3BA97D5C-C883-4CBC-96E0-19B667456F01}" sibTransId="{B6B7D295-3C78-49EF-8BCA-1EEC4E2284B4}"/>
    <dgm:cxn modelId="{BE6E447A-66FF-46F2-92E6-75C897907A73}" type="presOf" srcId="{B778CBE1-0B81-4268-8818-000B7B917515}" destId="{61100C6D-59F4-4C4B-81A4-C4761C2C4506}" srcOrd="1" destOrd="0" presId="urn:microsoft.com/office/officeart/2005/8/layout/orgChart1"/>
    <dgm:cxn modelId="{3D5D8E87-7180-4AAE-AAB5-ACC0E602A6FF}" srcId="{4A28BF21-51B4-4624-83DB-820287FF96CA}" destId="{B778CBE1-0B81-4268-8818-000B7B917515}" srcOrd="0" destOrd="0" parTransId="{2A36F0EC-C6C8-4983-800D-959D23596692}" sibTransId="{0F84A86E-1651-4860-81EC-17F719501ACB}"/>
    <dgm:cxn modelId="{0A0D548A-032F-405A-BA0E-9CFDB70E25FD}" type="presOf" srcId="{B778CBE1-0B81-4268-8818-000B7B917515}" destId="{29049B85-32B8-4E38-81BC-9A3824FE6488}" srcOrd="0" destOrd="0" presId="urn:microsoft.com/office/officeart/2005/8/layout/orgChart1"/>
    <dgm:cxn modelId="{D24FCBA4-F50C-41A1-A324-D8616D83689E}" type="presOf" srcId="{A7F98402-0501-4598-91D1-717E430D0F2F}" destId="{5F17E02A-8004-4096-9AD4-774F3CD1029E}" srcOrd="1" destOrd="0" presId="urn:microsoft.com/office/officeart/2005/8/layout/orgChart1"/>
    <dgm:cxn modelId="{82ED39C8-46B8-41EC-B1FB-A123E846B320}" type="presOf" srcId="{3BA97D5C-C883-4CBC-96E0-19B667456F01}" destId="{A93F907B-E632-4165-B1DC-8F8296AE19B5}" srcOrd="0" destOrd="0" presId="urn:microsoft.com/office/officeart/2005/8/layout/orgChart1"/>
    <dgm:cxn modelId="{5CE454CD-6318-489B-8319-2AD624C509CC}" type="presOf" srcId="{A7F98402-0501-4598-91D1-717E430D0F2F}" destId="{6F1FA98E-0A5F-47FE-AF03-231898CA3E3E}" srcOrd="0" destOrd="0" presId="urn:microsoft.com/office/officeart/2005/8/layout/orgChart1"/>
    <dgm:cxn modelId="{B6E730CE-6397-4927-B2E6-1AB58365527E}" type="presOf" srcId="{7413A571-57EF-4EFA-B950-CAF1EF9E0847}" destId="{705F11E0-88B7-4053-A788-B70CA151E48F}" srcOrd="0" destOrd="0" presId="urn:microsoft.com/office/officeart/2005/8/layout/orgChart1"/>
    <dgm:cxn modelId="{9D7E85F6-BEBC-4B2C-B76C-4CBA2C149865}" type="presOf" srcId="{97197F11-4A13-4C82-BF39-5D67836597BD}" destId="{F56BAD96-C519-4F6B-A160-B3B95560EF0E}" srcOrd="0" destOrd="0" presId="urn:microsoft.com/office/officeart/2005/8/layout/orgChart1"/>
    <dgm:cxn modelId="{1627E7F6-B450-43BF-A2CD-25A1B25FF525}" srcId="{B778CBE1-0B81-4268-8818-000B7B917515}" destId="{A7F98402-0501-4598-91D1-717E430D0F2F}" srcOrd="0" destOrd="0" parTransId="{7413A571-57EF-4EFA-B950-CAF1EF9E0847}" sibTransId="{BB266A30-A1B4-4CF9-AF43-275A40A32E7E}"/>
    <dgm:cxn modelId="{58133813-D179-4D52-A4C2-3716892682A4}" type="presParOf" srcId="{2771C7E3-AA06-4705-B0F1-2E7EE5F921CC}" destId="{FD33526F-8230-4393-9612-B34B8A6C3A05}" srcOrd="0" destOrd="0" presId="urn:microsoft.com/office/officeart/2005/8/layout/orgChart1"/>
    <dgm:cxn modelId="{1034F7E4-0DF0-45C1-8386-D28435A58184}" type="presParOf" srcId="{FD33526F-8230-4393-9612-B34B8A6C3A05}" destId="{4991689B-3B8B-4E87-9544-59BAC956AA33}" srcOrd="0" destOrd="0" presId="urn:microsoft.com/office/officeart/2005/8/layout/orgChart1"/>
    <dgm:cxn modelId="{86E9DA45-174A-462F-9D90-AC5BE66B1E02}" type="presParOf" srcId="{4991689B-3B8B-4E87-9544-59BAC956AA33}" destId="{29049B85-32B8-4E38-81BC-9A3824FE6488}" srcOrd="0" destOrd="0" presId="urn:microsoft.com/office/officeart/2005/8/layout/orgChart1"/>
    <dgm:cxn modelId="{79CAFFDB-AC25-4B4B-BDCE-EA812E803472}" type="presParOf" srcId="{4991689B-3B8B-4E87-9544-59BAC956AA33}" destId="{61100C6D-59F4-4C4B-81A4-C4761C2C4506}" srcOrd="1" destOrd="0" presId="urn:microsoft.com/office/officeart/2005/8/layout/orgChart1"/>
    <dgm:cxn modelId="{827CB5FA-7688-457A-BD29-9D996CF742DE}" type="presParOf" srcId="{FD33526F-8230-4393-9612-B34B8A6C3A05}" destId="{93CE040C-3078-47CB-94C0-C5C9DA97826C}" srcOrd="1" destOrd="0" presId="urn:microsoft.com/office/officeart/2005/8/layout/orgChart1"/>
    <dgm:cxn modelId="{F6E38315-86B1-4078-A817-5D643ED24590}" type="presParOf" srcId="{93CE040C-3078-47CB-94C0-C5C9DA97826C}" destId="{705F11E0-88B7-4053-A788-B70CA151E48F}" srcOrd="0" destOrd="0" presId="urn:microsoft.com/office/officeart/2005/8/layout/orgChart1"/>
    <dgm:cxn modelId="{316035E5-0B9B-4FBA-8F18-D295A98C5F65}" type="presParOf" srcId="{93CE040C-3078-47CB-94C0-C5C9DA97826C}" destId="{93A4005C-B344-47D2-8D5F-7CE5B634F964}" srcOrd="1" destOrd="0" presId="urn:microsoft.com/office/officeart/2005/8/layout/orgChart1"/>
    <dgm:cxn modelId="{9BA38D7F-3392-46D8-9E05-8C3B5C0144B1}" type="presParOf" srcId="{93A4005C-B344-47D2-8D5F-7CE5B634F964}" destId="{B120AC7F-D83F-4A67-B269-40D4E484569E}" srcOrd="0" destOrd="0" presId="urn:microsoft.com/office/officeart/2005/8/layout/orgChart1"/>
    <dgm:cxn modelId="{30F5DF26-1601-446C-9DF8-15D2B19A3BC2}" type="presParOf" srcId="{B120AC7F-D83F-4A67-B269-40D4E484569E}" destId="{6F1FA98E-0A5F-47FE-AF03-231898CA3E3E}" srcOrd="0" destOrd="0" presId="urn:microsoft.com/office/officeart/2005/8/layout/orgChart1"/>
    <dgm:cxn modelId="{F7BF6A05-B131-496D-AEB6-062049D43EA0}" type="presParOf" srcId="{B120AC7F-D83F-4A67-B269-40D4E484569E}" destId="{5F17E02A-8004-4096-9AD4-774F3CD1029E}" srcOrd="1" destOrd="0" presId="urn:microsoft.com/office/officeart/2005/8/layout/orgChart1"/>
    <dgm:cxn modelId="{6F38363F-A9DE-4870-BE06-BEB8FA2AE06E}" type="presParOf" srcId="{93A4005C-B344-47D2-8D5F-7CE5B634F964}" destId="{64FC1E0F-4BF1-4C9B-95C7-0E12365DB4F2}" srcOrd="1" destOrd="0" presId="urn:microsoft.com/office/officeart/2005/8/layout/orgChart1"/>
    <dgm:cxn modelId="{B2E025D0-FFDE-4F70-A3FF-3076EDA73128}" type="presParOf" srcId="{93A4005C-B344-47D2-8D5F-7CE5B634F964}" destId="{883D1120-1740-40E5-ABCD-F3DBED79E0A6}" srcOrd="2" destOrd="0" presId="urn:microsoft.com/office/officeart/2005/8/layout/orgChart1"/>
    <dgm:cxn modelId="{BB5A9A9B-7698-434A-B4AA-D4B563A74E71}" type="presParOf" srcId="{93CE040C-3078-47CB-94C0-C5C9DA97826C}" destId="{A93F907B-E632-4165-B1DC-8F8296AE19B5}" srcOrd="2" destOrd="0" presId="urn:microsoft.com/office/officeart/2005/8/layout/orgChart1"/>
    <dgm:cxn modelId="{ABBB74FC-8011-4AC4-8200-321157617050}" type="presParOf" srcId="{93CE040C-3078-47CB-94C0-C5C9DA97826C}" destId="{2BA53DED-97DA-485E-A6D0-03358B60E38A}" srcOrd="3" destOrd="0" presId="urn:microsoft.com/office/officeart/2005/8/layout/orgChart1"/>
    <dgm:cxn modelId="{35CDF63E-8D09-4C3D-8BDB-51D07EADF2D2}" type="presParOf" srcId="{2BA53DED-97DA-485E-A6D0-03358B60E38A}" destId="{6AE8B4D2-81D2-427F-BFAE-847FAE5D0264}" srcOrd="0" destOrd="0" presId="urn:microsoft.com/office/officeart/2005/8/layout/orgChart1"/>
    <dgm:cxn modelId="{F75097B3-D6A3-4240-9196-6A285C9AAE75}" type="presParOf" srcId="{6AE8B4D2-81D2-427F-BFAE-847FAE5D0264}" destId="{F56BAD96-C519-4F6B-A160-B3B95560EF0E}" srcOrd="0" destOrd="0" presId="urn:microsoft.com/office/officeart/2005/8/layout/orgChart1"/>
    <dgm:cxn modelId="{3402A650-91C4-4B51-8EAE-D100C62E20A0}" type="presParOf" srcId="{6AE8B4D2-81D2-427F-BFAE-847FAE5D0264}" destId="{6FE9A671-7F55-433E-AC78-3643C6CF8905}" srcOrd="1" destOrd="0" presId="urn:microsoft.com/office/officeart/2005/8/layout/orgChart1"/>
    <dgm:cxn modelId="{C8461B41-175C-4DD1-B297-AAA2A2A92478}" type="presParOf" srcId="{2BA53DED-97DA-485E-A6D0-03358B60E38A}" destId="{C3A975BB-630E-4A77-BA1B-107670EFD5E6}" srcOrd="1" destOrd="0" presId="urn:microsoft.com/office/officeart/2005/8/layout/orgChart1"/>
    <dgm:cxn modelId="{BA875B3E-1F46-470A-A90B-849AEB77951C}" type="presParOf" srcId="{2BA53DED-97DA-485E-A6D0-03358B60E38A}" destId="{37782B75-B07B-4DA6-A068-0F3E58C70D75}" srcOrd="2" destOrd="0" presId="urn:microsoft.com/office/officeart/2005/8/layout/orgChart1"/>
    <dgm:cxn modelId="{16374FAD-DC05-4816-B540-2193E4E798EC}" type="presParOf" srcId="{FD33526F-8230-4393-9612-B34B8A6C3A05}" destId="{88E28975-4808-4266-B227-98CAD0583D03}" srcOrd="2" destOrd="0" presId="urn:microsoft.com/office/officeart/2005/8/layout/orgChart1"/>
  </dgm:cxnLst>
  <dgm:bg>
    <a:effectLst>
      <a:softEdge rad="12700"/>
    </a:effectLst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28BF21-51B4-4624-83DB-820287FF96CA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7F98402-0501-4598-91D1-717E430D0F2F}">
      <dgm:prSet phldrT="[Texto]" custT="1"/>
      <dgm:spPr>
        <a:solidFill>
          <a:srgbClr val="B174DE"/>
        </a:solidFill>
        <a:effectLst>
          <a:outerShdw dist="50800" algn="ctr" rotWithShape="0">
            <a:srgbClr val="000000">
              <a:alpha val="43137"/>
            </a:srgbClr>
          </a:outerShdw>
        </a:effectLst>
        <a:scene3d>
          <a:camera prst="orthographicFront"/>
          <a:lightRig rig="soft" dir="t"/>
        </a:scene3d>
        <a:sp3d prstMaterial="plastic">
          <a:bevelT w="120900" h="88900"/>
          <a:bevelB w="88900" h="31750"/>
        </a:sp3d>
      </dgm:spPr>
      <dgm:t>
        <a:bodyPr/>
        <a:lstStyle/>
        <a:p>
          <a:r>
            <a:rPr lang="es-E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Mercurio</a:t>
          </a:r>
          <a:endParaRPr lang="es-ES" sz="3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13A571-57EF-4EFA-B950-CAF1EF9E0847}" type="parTrans" cxnId="{1627E7F6-B450-43BF-A2CD-25A1B25FF525}">
      <dgm:prSet/>
      <dgm:spPr>
        <a:ln>
          <a:solidFill>
            <a:srgbClr val="9F55D7"/>
          </a:solidFill>
        </a:ln>
      </dgm:spPr>
      <dgm:t>
        <a:bodyPr/>
        <a:lstStyle/>
        <a:p>
          <a:endParaRPr lang="es-ES"/>
        </a:p>
      </dgm:t>
    </dgm:pt>
    <dgm:pt modelId="{BB266A30-A1B4-4CF9-AF43-275A40A32E7E}" type="sibTrans" cxnId="{1627E7F6-B450-43BF-A2CD-25A1B25FF525}">
      <dgm:prSet/>
      <dgm:spPr/>
      <dgm:t>
        <a:bodyPr/>
        <a:lstStyle/>
        <a:p>
          <a:endParaRPr lang="es-ES"/>
        </a:p>
      </dgm:t>
    </dgm:pt>
    <dgm:pt modelId="{97197F11-4A13-4C82-BF39-5D67836597BD}">
      <dgm:prSet phldrT="[Texto]" custT="1"/>
      <dgm:spPr>
        <a:solidFill>
          <a:srgbClr val="B174DE"/>
        </a:solidFill>
        <a:effectLst>
          <a:softEdge rad="12700"/>
        </a:effectLst>
        <a:scene3d>
          <a:camera prst="orthographicFront"/>
          <a:lightRig rig="soft" dir="t"/>
        </a:scene3d>
        <a:sp3d prstMaterial="plastic">
          <a:bevelT w="120900" h="88900"/>
          <a:bevelB w="88900" h="31750"/>
        </a:sp3d>
      </dgm:spPr>
      <dgm:t>
        <a:bodyPr/>
        <a:lstStyle/>
        <a:p>
          <a:r>
            <a:rPr lang="es-E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Venus</a:t>
          </a:r>
          <a:endParaRPr lang="es-ES" sz="3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A97D5C-C883-4CBC-96E0-19B667456F01}" type="parTrans" cxnId="{45281B74-7BDC-4C04-ABA4-BE7816484DCA}">
      <dgm:prSet/>
      <dgm:spPr>
        <a:ln>
          <a:solidFill>
            <a:srgbClr val="9F55D7"/>
          </a:solidFill>
        </a:ln>
      </dgm:spPr>
      <dgm:t>
        <a:bodyPr/>
        <a:lstStyle/>
        <a:p>
          <a:endParaRPr lang="es-ES"/>
        </a:p>
      </dgm:t>
    </dgm:pt>
    <dgm:pt modelId="{B6B7D295-3C78-49EF-8BCA-1EEC4E2284B4}" type="sibTrans" cxnId="{45281B74-7BDC-4C04-ABA4-BE7816484DCA}">
      <dgm:prSet/>
      <dgm:spPr/>
      <dgm:t>
        <a:bodyPr/>
        <a:lstStyle/>
        <a:p>
          <a:endParaRPr lang="es-ES"/>
        </a:p>
      </dgm:t>
    </dgm:pt>
    <dgm:pt modelId="{B778CBE1-0B81-4268-8818-000B7B917515}">
      <dgm:prSet phldrT="[Texto]"/>
      <dgm:spPr>
        <a:solidFill>
          <a:srgbClr val="9F55D7"/>
        </a:solidFill>
        <a:effectLst>
          <a:innerShdw blurRad="63500" dist="50800">
            <a:prstClr val="black">
              <a:alpha val="50000"/>
            </a:prstClr>
          </a:innerShdw>
        </a:effectLst>
        <a:scene3d>
          <a:camera prst="orthographicFront"/>
          <a:lightRig rig="soft" dir="t"/>
        </a:scene3d>
        <a:sp3d prstMaterial="plastic">
          <a:bevelT/>
          <a:bevelB w="88900" h="31750"/>
        </a:sp3d>
      </dgm:spPr>
      <dgm:t>
        <a:bodyPr/>
        <a:lstStyle/>
        <a:p>
          <a:endParaRPr lang="es-E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84A86E-1651-4860-81EC-17F719501ACB}" type="sibTrans" cxnId="{3D5D8E87-7180-4AAE-AAB5-ACC0E602A6FF}">
      <dgm:prSet/>
      <dgm:spPr/>
      <dgm:t>
        <a:bodyPr/>
        <a:lstStyle/>
        <a:p>
          <a:endParaRPr lang="es-ES"/>
        </a:p>
      </dgm:t>
    </dgm:pt>
    <dgm:pt modelId="{2A36F0EC-C6C8-4983-800D-959D23596692}" type="parTrans" cxnId="{3D5D8E87-7180-4AAE-AAB5-ACC0E602A6FF}">
      <dgm:prSet/>
      <dgm:spPr/>
      <dgm:t>
        <a:bodyPr/>
        <a:lstStyle/>
        <a:p>
          <a:endParaRPr lang="es-ES"/>
        </a:p>
      </dgm:t>
    </dgm:pt>
    <dgm:pt modelId="{2771C7E3-AA06-4705-B0F1-2E7EE5F921CC}" type="pres">
      <dgm:prSet presAssocID="{4A28BF21-51B4-4624-83DB-820287FF96C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D33526F-8230-4393-9612-B34B8A6C3A05}" type="pres">
      <dgm:prSet presAssocID="{B778CBE1-0B81-4268-8818-000B7B917515}" presName="hierRoot1" presStyleCnt="0">
        <dgm:presLayoutVars>
          <dgm:hierBranch val="init"/>
        </dgm:presLayoutVars>
      </dgm:prSet>
      <dgm:spPr/>
    </dgm:pt>
    <dgm:pt modelId="{4991689B-3B8B-4E87-9544-59BAC956AA33}" type="pres">
      <dgm:prSet presAssocID="{B778CBE1-0B81-4268-8818-000B7B917515}" presName="rootComposite1" presStyleCnt="0"/>
      <dgm:spPr/>
    </dgm:pt>
    <dgm:pt modelId="{29049B85-32B8-4E38-81BC-9A3824FE6488}" type="pres">
      <dgm:prSet presAssocID="{B778CBE1-0B81-4268-8818-000B7B917515}" presName="rootText1" presStyleLbl="node0" presStyleIdx="0" presStyleCnt="1" custScaleX="20904" custScaleY="32450">
        <dgm:presLayoutVars>
          <dgm:chPref val="3"/>
        </dgm:presLayoutVars>
      </dgm:prSet>
      <dgm:spPr/>
    </dgm:pt>
    <dgm:pt modelId="{61100C6D-59F4-4C4B-81A4-C4761C2C4506}" type="pres">
      <dgm:prSet presAssocID="{B778CBE1-0B81-4268-8818-000B7B917515}" presName="rootConnector1" presStyleLbl="node1" presStyleIdx="0" presStyleCnt="0"/>
      <dgm:spPr/>
    </dgm:pt>
    <dgm:pt modelId="{93CE040C-3078-47CB-94C0-C5C9DA97826C}" type="pres">
      <dgm:prSet presAssocID="{B778CBE1-0B81-4268-8818-000B7B917515}" presName="hierChild2" presStyleCnt="0"/>
      <dgm:spPr/>
    </dgm:pt>
    <dgm:pt modelId="{705F11E0-88B7-4053-A788-B70CA151E48F}" type="pres">
      <dgm:prSet presAssocID="{7413A571-57EF-4EFA-B950-CAF1EF9E0847}" presName="Name37" presStyleLbl="parChTrans1D2" presStyleIdx="0" presStyleCnt="2"/>
      <dgm:spPr/>
    </dgm:pt>
    <dgm:pt modelId="{93A4005C-B344-47D2-8D5F-7CE5B634F964}" type="pres">
      <dgm:prSet presAssocID="{A7F98402-0501-4598-91D1-717E430D0F2F}" presName="hierRoot2" presStyleCnt="0">
        <dgm:presLayoutVars>
          <dgm:hierBranch val="init"/>
        </dgm:presLayoutVars>
      </dgm:prSet>
      <dgm:spPr/>
    </dgm:pt>
    <dgm:pt modelId="{B120AC7F-D83F-4A67-B269-40D4E484569E}" type="pres">
      <dgm:prSet presAssocID="{A7F98402-0501-4598-91D1-717E430D0F2F}" presName="rootComposite" presStyleCnt="0"/>
      <dgm:spPr/>
    </dgm:pt>
    <dgm:pt modelId="{6F1FA98E-0A5F-47FE-AF03-231898CA3E3E}" type="pres">
      <dgm:prSet presAssocID="{A7F98402-0501-4598-91D1-717E430D0F2F}" presName="rootText" presStyleLbl="node2" presStyleIdx="0" presStyleCnt="2" custScaleX="29706" custScaleY="32000" custLinFactNeighborX="6233" custLinFactNeighborY="-12647">
        <dgm:presLayoutVars>
          <dgm:chPref val="3"/>
        </dgm:presLayoutVars>
      </dgm:prSet>
      <dgm:spPr/>
    </dgm:pt>
    <dgm:pt modelId="{5F17E02A-8004-4096-9AD4-774F3CD1029E}" type="pres">
      <dgm:prSet presAssocID="{A7F98402-0501-4598-91D1-717E430D0F2F}" presName="rootConnector" presStyleLbl="node2" presStyleIdx="0" presStyleCnt="2"/>
      <dgm:spPr/>
    </dgm:pt>
    <dgm:pt modelId="{64FC1E0F-4BF1-4C9B-95C7-0E12365DB4F2}" type="pres">
      <dgm:prSet presAssocID="{A7F98402-0501-4598-91D1-717E430D0F2F}" presName="hierChild4" presStyleCnt="0"/>
      <dgm:spPr/>
    </dgm:pt>
    <dgm:pt modelId="{883D1120-1740-40E5-ABCD-F3DBED79E0A6}" type="pres">
      <dgm:prSet presAssocID="{A7F98402-0501-4598-91D1-717E430D0F2F}" presName="hierChild5" presStyleCnt="0"/>
      <dgm:spPr/>
    </dgm:pt>
    <dgm:pt modelId="{A93F907B-E632-4165-B1DC-8F8296AE19B5}" type="pres">
      <dgm:prSet presAssocID="{3BA97D5C-C883-4CBC-96E0-19B667456F01}" presName="Name37" presStyleLbl="parChTrans1D2" presStyleIdx="1" presStyleCnt="2"/>
      <dgm:spPr/>
    </dgm:pt>
    <dgm:pt modelId="{2BA53DED-97DA-485E-A6D0-03358B60E38A}" type="pres">
      <dgm:prSet presAssocID="{97197F11-4A13-4C82-BF39-5D67836597BD}" presName="hierRoot2" presStyleCnt="0">
        <dgm:presLayoutVars>
          <dgm:hierBranch val="init"/>
        </dgm:presLayoutVars>
      </dgm:prSet>
      <dgm:spPr/>
    </dgm:pt>
    <dgm:pt modelId="{6AE8B4D2-81D2-427F-BFAE-847FAE5D0264}" type="pres">
      <dgm:prSet presAssocID="{97197F11-4A13-4C82-BF39-5D67836597BD}" presName="rootComposite" presStyleCnt="0"/>
      <dgm:spPr/>
    </dgm:pt>
    <dgm:pt modelId="{F56BAD96-C519-4F6B-A160-B3B95560EF0E}" type="pres">
      <dgm:prSet presAssocID="{97197F11-4A13-4C82-BF39-5D67836597BD}" presName="rootText" presStyleLbl="node2" presStyleIdx="1" presStyleCnt="2" custScaleX="26591" custScaleY="31595" custLinFactNeighborX="-8889" custLinFactNeighborY="-12639">
        <dgm:presLayoutVars>
          <dgm:chPref val="3"/>
        </dgm:presLayoutVars>
      </dgm:prSet>
      <dgm:spPr/>
    </dgm:pt>
    <dgm:pt modelId="{6FE9A671-7F55-433E-AC78-3643C6CF8905}" type="pres">
      <dgm:prSet presAssocID="{97197F11-4A13-4C82-BF39-5D67836597BD}" presName="rootConnector" presStyleLbl="node2" presStyleIdx="1" presStyleCnt="2"/>
      <dgm:spPr/>
    </dgm:pt>
    <dgm:pt modelId="{C3A975BB-630E-4A77-BA1B-107670EFD5E6}" type="pres">
      <dgm:prSet presAssocID="{97197F11-4A13-4C82-BF39-5D67836597BD}" presName="hierChild4" presStyleCnt="0"/>
      <dgm:spPr/>
    </dgm:pt>
    <dgm:pt modelId="{37782B75-B07B-4DA6-A068-0F3E58C70D75}" type="pres">
      <dgm:prSet presAssocID="{97197F11-4A13-4C82-BF39-5D67836597BD}" presName="hierChild5" presStyleCnt="0"/>
      <dgm:spPr/>
    </dgm:pt>
    <dgm:pt modelId="{88E28975-4808-4266-B227-98CAD0583D03}" type="pres">
      <dgm:prSet presAssocID="{B778CBE1-0B81-4268-8818-000B7B917515}" presName="hierChild3" presStyleCnt="0"/>
      <dgm:spPr/>
    </dgm:pt>
  </dgm:ptLst>
  <dgm:cxnLst>
    <dgm:cxn modelId="{E9795422-8814-49D0-BFFF-341CC32BA233}" type="presOf" srcId="{97197F11-4A13-4C82-BF39-5D67836597BD}" destId="{6FE9A671-7F55-433E-AC78-3643C6CF8905}" srcOrd="1" destOrd="0" presId="urn:microsoft.com/office/officeart/2005/8/layout/orgChart1"/>
    <dgm:cxn modelId="{1D3EF572-FA07-48F9-850E-BA5B627F280F}" type="presOf" srcId="{4A28BF21-51B4-4624-83DB-820287FF96CA}" destId="{2771C7E3-AA06-4705-B0F1-2E7EE5F921CC}" srcOrd="0" destOrd="0" presId="urn:microsoft.com/office/officeart/2005/8/layout/orgChart1"/>
    <dgm:cxn modelId="{45281B74-7BDC-4C04-ABA4-BE7816484DCA}" srcId="{B778CBE1-0B81-4268-8818-000B7B917515}" destId="{97197F11-4A13-4C82-BF39-5D67836597BD}" srcOrd="1" destOrd="0" parTransId="{3BA97D5C-C883-4CBC-96E0-19B667456F01}" sibTransId="{B6B7D295-3C78-49EF-8BCA-1EEC4E2284B4}"/>
    <dgm:cxn modelId="{BE6E447A-66FF-46F2-92E6-75C897907A73}" type="presOf" srcId="{B778CBE1-0B81-4268-8818-000B7B917515}" destId="{61100C6D-59F4-4C4B-81A4-C4761C2C4506}" srcOrd="1" destOrd="0" presId="urn:microsoft.com/office/officeart/2005/8/layout/orgChart1"/>
    <dgm:cxn modelId="{3D5D8E87-7180-4AAE-AAB5-ACC0E602A6FF}" srcId="{4A28BF21-51B4-4624-83DB-820287FF96CA}" destId="{B778CBE1-0B81-4268-8818-000B7B917515}" srcOrd="0" destOrd="0" parTransId="{2A36F0EC-C6C8-4983-800D-959D23596692}" sibTransId="{0F84A86E-1651-4860-81EC-17F719501ACB}"/>
    <dgm:cxn modelId="{0A0D548A-032F-405A-BA0E-9CFDB70E25FD}" type="presOf" srcId="{B778CBE1-0B81-4268-8818-000B7B917515}" destId="{29049B85-32B8-4E38-81BC-9A3824FE6488}" srcOrd="0" destOrd="0" presId="urn:microsoft.com/office/officeart/2005/8/layout/orgChart1"/>
    <dgm:cxn modelId="{D24FCBA4-F50C-41A1-A324-D8616D83689E}" type="presOf" srcId="{A7F98402-0501-4598-91D1-717E430D0F2F}" destId="{5F17E02A-8004-4096-9AD4-774F3CD1029E}" srcOrd="1" destOrd="0" presId="urn:microsoft.com/office/officeart/2005/8/layout/orgChart1"/>
    <dgm:cxn modelId="{82ED39C8-46B8-41EC-B1FB-A123E846B320}" type="presOf" srcId="{3BA97D5C-C883-4CBC-96E0-19B667456F01}" destId="{A93F907B-E632-4165-B1DC-8F8296AE19B5}" srcOrd="0" destOrd="0" presId="urn:microsoft.com/office/officeart/2005/8/layout/orgChart1"/>
    <dgm:cxn modelId="{5CE454CD-6318-489B-8319-2AD624C509CC}" type="presOf" srcId="{A7F98402-0501-4598-91D1-717E430D0F2F}" destId="{6F1FA98E-0A5F-47FE-AF03-231898CA3E3E}" srcOrd="0" destOrd="0" presId="urn:microsoft.com/office/officeart/2005/8/layout/orgChart1"/>
    <dgm:cxn modelId="{B6E730CE-6397-4927-B2E6-1AB58365527E}" type="presOf" srcId="{7413A571-57EF-4EFA-B950-CAF1EF9E0847}" destId="{705F11E0-88B7-4053-A788-B70CA151E48F}" srcOrd="0" destOrd="0" presId="urn:microsoft.com/office/officeart/2005/8/layout/orgChart1"/>
    <dgm:cxn modelId="{9D7E85F6-BEBC-4B2C-B76C-4CBA2C149865}" type="presOf" srcId="{97197F11-4A13-4C82-BF39-5D67836597BD}" destId="{F56BAD96-C519-4F6B-A160-B3B95560EF0E}" srcOrd="0" destOrd="0" presId="urn:microsoft.com/office/officeart/2005/8/layout/orgChart1"/>
    <dgm:cxn modelId="{1627E7F6-B450-43BF-A2CD-25A1B25FF525}" srcId="{B778CBE1-0B81-4268-8818-000B7B917515}" destId="{A7F98402-0501-4598-91D1-717E430D0F2F}" srcOrd="0" destOrd="0" parTransId="{7413A571-57EF-4EFA-B950-CAF1EF9E0847}" sibTransId="{BB266A30-A1B4-4CF9-AF43-275A40A32E7E}"/>
    <dgm:cxn modelId="{58133813-D179-4D52-A4C2-3716892682A4}" type="presParOf" srcId="{2771C7E3-AA06-4705-B0F1-2E7EE5F921CC}" destId="{FD33526F-8230-4393-9612-B34B8A6C3A05}" srcOrd="0" destOrd="0" presId="urn:microsoft.com/office/officeart/2005/8/layout/orgChart1"/>
    <dgm:cxn modelId="{1034F7E4-0DF0-45C1-8386-D28435A58184}" type="presParOf" srcId="{FD33526F-8230-4393-9612-B34B8A6C3A05}" destId="{4991689B-3B8B-4E87-9544-59BAC956AA33}" srcOrd="0" destOrd="0" presId="urn:microsoft.com/office/officeart/2005/8/layout/orgChart1"/>
    <dgm:cxn modelId="{86E9DA45-174A-462F-9D90-AC5BE66B1E02}" type="presParOf" srcId="{4991689B-3B8B-4E87-9544-59BAC956AA33}" destId="{29049B85-32B8-4E38-81BC-9A3824FE6488}" srcOrd="0" destOrd="0" presId="urn:microsoft.com/office/officeart/2005/8/layout/orgChart1"/>
    <dgm:cxn modelId="{79CAFFDB-AC25-4B4B-BDCE-EA812E803472}" type="presParOf" srcId="{4991689B-3B8B-4E87-9544-59BAC956AA33}" destId="{61100C6D-59F4-4C4B-81A4-C4761C2C4506}" srcOrd="1" destOrd="0" presId="urn:microsoft.com/office/officeart/2005/8/layout/orgChart1"/>
    <dgm:cxn modelId="{827CB5FA-7688-457A-BD29-9D996CF742DE}" type="presParOf" srcId="{FD33526F-8230-4393-9612-B34B8A6C3A05}" destId="{93CE040C-3078-47CB-94C0-C5C9DA97826C}" srcOrd="1" destOrd="0" presId="urn:microsoft.com/office/officeart/2005/8/layout/orgChart1"/>
    <dgm:cxn modelId="{F6E38315-86B1-4078-A817-5D643ED24590}" type="presParOf" srcId="{93CE040C-3078-47CB-94C0-C5C9DA97826C}" destId="{705F11E0-88B7-4053-A788-B70CA151E48F}" srcOrd="0" destOrd="0" presId="urn:microsoft.com/office/officeart/2005/8/layout/orgChart1"/>
    <dgm:cxn modelId="{316035E5-0B9B-4FBA-8F18-D295A98C5F65}" type="presParOf" srcId="{93CE040C-3078-47CB-94C0-C5C9DA97826C}" destId="{93A4005C-B344-47D2-8D5F-7CE5B634F964}" srcOrd="1" destOrd="0" presId="urn:microsoft.com/office/officeart/2005/8/layout/orgChart1"/>
    <dgm:cxn modelId="{9BA38D7F-3392-46D8-9E05-8C3B5C0144B1}" type="presParOf" srcId="{93A4005C-B344-47D2-8D5F-7CE5B634F964}" destId="{B120AC7F-D83F-4A67-B269-40D4E484569E}" srcOrd="0" destOrd="0" presId="urn:microsoft.com/office/officeart/2005/8/layout/orgChart1"/>
    <dgm:cxn modelId="{30F5DF26-1601-446C-9DF8-15D2B19A3BC2}" type="presParOf" srcId="{B120AC7F-D83F-4A67-B269-40D4E484569E}" destId="{6F1FA98E-0A5F-47FE-AF03-231898CA3E3E}" srcOrd="0" destOrd="0" presId="urn:microsoft.com/office/officeart/2005/8/layout/orgChart1"/>
    <dgm:cxn modelId="{F7BF6A05-B131-496D-AEB6-062049D43EA0}" type="presParOf" srcId="{B120AC7F-D83F-4A67-B269-40D4E484569E}" destId="{5F17E02A-8004-4096-9AD4-774F3CD1029E}" srcOrd="1" destOrd="0" presId="urn:microsoft.com/office/officeart/2005/8/layout/orgChart1"/>
    <dgm:cxn modelId="{6F38363F-A9DE-4870-BE06-BEB8FA2AE06E}" type="presParOf" srcId="{93A4005C-B344-47D2-8D5F-7CE5B634F964}" destId="{64FC1E0F-4BF1-4C9B-95C7-0E12365DB4F2}" srcOrd="1" destOrd="0" presId="urn:microsoft.com/office/officeart/2005/8/layout/orgChart1"/>
    <dgm:cxn modelId="{B2E025D0-FFDE-4F70-A3FF-3076EDA73128}" type="presParOf" srcId="{93A4005C-B344-47D2-8D5F-7CE5B634F964}" destId="{883D1120-1740-40E5-ABCD-F3DBED79E0A6}" srcOrd="2" destOrd="0" presId="urn:microsoft.com/office/officeart/2005/8/layout/orgChart1"/>
    <dgm:cxn modelId="{BB5A9A9B-7698-434A-B4AA-D4B563A74E71}" type="presParOf" srcId="{93CE040C-3078-47CB-94C0-C5C9DA97826C}" destId="{A93F907B-E632-4165-B1DC-8F8296AE19B5}" srcOrd="2" destOrd="0" presId="urn:microsoft.com/office/officeart/2005/8/layout/orgChart1"/>
    <dgm:cxn modelId="{ABBB74FC-8011-4AC4-8200-321157617050}" type="presParOf" srcId="{93CE040C-3078-47CB-94C0-C5C9DA97826C}" destId="{2BA53DED-97DA-485E-A6D0-03358B60E38A}" srcOrd="3" destOrd="0" presId="urn:microsoft.com/office/officeart/2005/8/layout/orgChart1"/>
    <dgm:cxn modelId="{35CDF63E-8D09-4C3D-8BDB-51D07EADF2D2}" type="presParOf" srcId="{2BA53DED-97DA-485E-A6D0-03358B60E38A}" destId="{6AE8B4D2-81D2-427F-BFAE-847FAE5D0264}" srcOrd="0" destOrd="0" presId="urn:microsoft.com/office/officeart/2005/8/layout/orgChart1"/>
    <dgm:cxn modelId="{F75097B3-D6A3-4240-9196-6A285C9AAE75}" type="presParOf" srcId="{6AE8B4D2-81D2-427F-BFAE-847FAE5D0264}" destId="{F56BAD96-C519-4F6B-A160-B3B95560EF0E}" srcOrd="0" destOrd="0" presId="urn:microsoft.com/office/officeart/2005/8/layout/orgChart1"/>
    <dgm:cxn modelId="{3402A650-91C4-4B51-8EAE-D100C62E20A0}" type="presParOf" srcId="{6AE8B4D2-81D2-427F-BFAE-847FAE5D0264}" destId="{6FE9A671-7F55-433E-AC78-3643C6CF8905}" srcOrd="1" destOrd="0" presId="urn:microsoft.com/office/officeart/2005/8/layout/orgChart1"/>
    <dgm:cxn modelId="{C8461B41-175C-4DD1-B297-AAA2A2A92478}" type="presParOf" srcId="{2BA53DED-97DA-485E-A6D0-03358B60E38A}" destId="{C3A975BB-630E-4A77-BA1B-107670EFD5E6}" srcOrd="1" destOrd="0" presId="urn:microsoft.com/office/officeart/2005/8/layout/orgChart1"/>
    <dgm:cxn modelId="{BA875B3E-1F46-470A-A90B-849AEB77951C}" type="presParOf" srcId="{2BA53DED-97DA-485E-A6D0-03358B60E38A}" destId="{37782B75-B07B-4DA6-A068-0F3E58C70D75}" srcOrd="2" destOrd="0" presId="urn:microsoft.com/office/officeart/2005/8/layout/orgChart1"/>
    <dgm:cxn modelId="{16374FAD-DC05-4816-B540-2193E4E798EC}" type="presParOf" srcId="{FD33526F-8230-4393-9612-B34B8A6C3A05}" destId="{88E28975-4808-4266-B227-98CAD0583D03}" srcOrd="2" destOrd="0" presId="urn:microsoft.com/office/officeart/2005/8/layout/orgChart1"/>
  </dgm:cxnLst>
  <dgm:bg>
    <a:effectLst>
      <a:softEdge rad="12700"/>
    </a:effectLst>
  </dgm:bg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28BF21-51B4-4624-83DB-820287FF96CA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778CBE1-0B81-4268-8818-000B7B917515}">
      <dgm:prSet phldrT="[Texto]"/>
      <dgm:spPr>
        <a:solidFill>
          <a:srgbClr val="9F55D7"/>
        </a:solidFill>
        <a:effectLst>
          <a:innerShdw blurRad="63500" dist="50800">
            <a:prstClr val="black">
              <a:alpha val="50000"/>
            </a:prstClr>
          </a:innerShdw>
        </a:effectLst>
        <a:scene3d>
          <a:camera prst="orthographicFront"/>
          <a:lightRig rig="soft" dir="t"/>
        </a:scene3d>
        <a:sp3d prstMaterial="plastic">
          <a:bevelT/>
          <a:bevelB w="88900" h="31750"/>
        </a:sp3d>
      </dgm:spPr>
      <dgm:t>
        <a:bodyPr/>
        <a:lstStyle/>
        <a:p>
          <a:r>
            <a:rPr lang="es-ES" dirty="0">
              <a:latin typeface="Times New Roman" panose="02020603050405020304" pitchFamily="18" charset="0"/>
              <a:cs typeface="Times New Roman" panose="02020603050405020304" pitchFamily="18" charset="0"/>
            </a:rPr>
            <a:t>PLANETAS DEL SISTEMA SOLAR</a:t>
          </a:r>
        </a:p>
      </dgm:t>
    </dgm:pt>
    <dgm:pt modelId="{2A36F0EC-C6C8-4983-800D-959D23596692}" type="parTrans" cxnId="{3D5D8E87-7180-4AAE-AAB5-ACC0E602A6FF}">
      <dgm:prSet/>
      <dgm:spPr/>
      <dgm:t>
        <a:bodyPr/>
        <a:lstStyle/>
        <a:p>
          <a:endParaRPr lang="es-ES"/>
        </a:p>
      </dgm:t>
    </dgm:pt>
    <dgm:pt modelId="{0F84A86E-1651-4860-81EC-17F719501ACB}" type="sibTrans" cxnId="{3D5D8E87-7180-4AAE-AAB5-ACC0E602A6FF}">
      <dgm:prSet/>
      <dgm:spPr/>
      <dgm:t>
        <a:bodyPr/>
        <a:lstStyle/>
        <a:p>
          <a:endParaRPr lang="es-ES"/>
        </a:p>
      </dgm:t>
    </dgm:pt>
    <dgm:pt modelId="{A7F98402-0501-4598-91D1-717E430D0F2F}">
      <dgm:prSet phldrT="[Texto]"/>
      <dgm:spPr>
        <a:solidFill>
          <a:srgbClr val="9F55D7"/>
        </a:solidFill>
        <a:effectLst>
          <a:outerShdw dist="50800" algn="ctr" rotWithShape="0">
            <a:srgbClr val="000000">
              <a:alpha val="43137"/>
            </a:srgbClr>
          </a:outerShdw>
        </a:effectLst>
        <a:scene3d>
          <a:camera prst="orthographicFront"/>
          <a:lightRig rig="soft" dir="t"/>
        </a:scene3d>
        <a:sp3d prstMaterial="plastic">
          <a:bevelT w="120900" h="88900"/>
          <a:bevelB w="88900" h="31750"/>
        </a:sp3d>
      </dgm:spPr>
      <dgm:t>
        <a:bodyPr/>
        <a:lstStyle/>
        <a:p>
          <a:r>
            <a:rPr lang="es-ES" dirty="0">
              <a:latin typeface="Times New Roman" panose="02020603050405020304" pitchFamily="18" charset="0"/>
              <a:cs typeface="Times New Roman" panose="02020603050405020304" pitchFamily="18" charset="0"/>
            </a:rPr>
            <a:t>PLANETAS INTERIORES</a:t>
          </a:r>
        </a:p>
      </dgm:t>
    </dgm:pt>
    <dgm:pt modelId="{7413A571-57EF-4EFA-B950-CAF1EF9E0847}" type="parTrans" cxnId="{1627E7F6-B450-43BF-A2CD-25A1B25FF525}">
      <dgm:prSet/>
      <dgm:spPr>
        <a:ln>
          <a:solidFill>
            <a:srgbClr val="9F55D7"/>
          </a:solidFill>
        </a:ln>
      </dgm:spPr>
      <dgm:t>
        <a:bodyPr/>
        <a:lstStyle/>
        <a:p>
          <a:endParaRPr lang="es-ES"/>
        </a:p>
      </dgm:t>
    </dgm:pt>
    <dgm:pt modelId="{BB266A30-A1B4-4CF9-AF43-275A40A32E7E}" type="sibTrans" cxnId="{1627E7F6-B450-43BF-A2CD-25A1B25FF525}">
      <dgm:prSet/>
      <dgm:spPr/>
      <dgm:t>
        <a:bodyPr/>
        <a:lstStyle/>
        <a:p>
          <a:endParaRPr lang="es-ES"/>
        </a:p>
      </dgm:t>
    </dgm:pt>
    <dgm:pt modelId="{AA6D710E-A532-490F-8E6B-2B6E5D9A56E7}">
      <dgm:prSet phldrT="[Texto]"/>
      <dgm:spPr>
        <a:solidFill>
          <a:srgbClr val="9F55D7"/>
        </a:solidFill>
        <a:scene3d>
          <a:camera prst="orthographicFront"/>
          <a:lightRig rig="soft" dir="t"/>
        </a:scene3d>
        <a:sp3d prstMaterial="plastic">
          <a:bevelT w="120900" h="88900"/>
          <a:bevelB w="88900" h="31750"/>
        </a:sp3d>
      </dgm:spPr>
      <dgm:t>
        <a:bodyPr/>
        <a:lstStyle/>
        <a:p>
          <a:r>
            <a:rPr lang="es-ES" dirty="0">
              <a:latin typeface="Times New Roman" panose="02020603050405020304" pitchFamily="18" charset="0"/>
              <a:cs typeface="Times New Roman" panose="02020603050405020304" pitchFamily="18" charset="0"/>
            </a:rPr>
            <a:t>La Tierra</a:t>
          </a:r>
        </a:p>
      </dgm:t>
    </dgm:pt>
    <dgm:pt modelId="{C3B5B2A7-9F73-4CBB-8623-16055E63431A}" type="parTrans" cxnId="{5FCCFFDB-BF6F-40A2-AE48-E34F92606FEE}">
      <dgm:prSet/>
      <dgm:spPr>
        <a:ln>
          <a:solidFill>
            <a:srgbClr val="9F55D7"/>
          </a:solidFill>
        </a:ln>
      </dgm:spPr>
      <dgm:t>
        <a:bodyPr/>
        <a:lstStyle/>
        <a:p>
          <a:endParaRPr lang="es-ES"/>
        </a:p>
      </dgm:t>
    </dgm:pt>
    <dgm:pt modelId="{8B22A68E-E9B8-47E5-B0DB-B3464B499AD3}" type="sibTrans" cxnId="{5FCCFFDB-BF6F-40A2-AE48-E34F92606FEE}">
      <dgm:prSet/>
      <dgm:spPr/>
      <dgm:t>
        <a:bodyPr/>
        <a:lstStyle/>
        <a:p>
          <a:endParaRPr lang="es-ES"/>
        </a:p>
      </dgm:t>
    </dgm:pt>
    <dgm:pt modelId="{97197F11-4A13-4C82-BF39-5D67836597BD}">
      <dgm:prSet phldrT="[Texto]"/>
      <dgm:spPr>
        <a:solidFill>
          <a:srgbClr val="9F55D7"/>
        </a:solidFill>
        <a:effectLst>
          <a:softEdge rad="12700"/>
        </a:effectLst>
        <a:scene3d>
          <a:camera prst="orthographicFront"/>
          <a:lightRig rig="soft" dir="t"/>
        </a:scene3d>
        <a:sp3d prstMaterial="plastic">
          <a:bevelT w="120900" h="88900"/>
          <a:bevelB w="88900" h="31750"/>
        </a:sp3d>
      </dgm:spPr>
      <dgm:t>
        <a:bodyPr/>
        <a:lstStyle/>
        <a:p>
          <a:r>
            <a:rPr lang="es-ES" dirty="0">
              <a:latin typeface="Times New Roman" panose="02020603050405020304" pitchFamily="18" charset="0"/>
              <a:cs typeface="Times New Roman" panose="02020603050405020304" pitchFamily="18" charset="0"/>
            </a:rPr>
            <a:t>PLANETAS EXTERIORES</a:t>
          </a:r>
        </a:p>
      </dgm:t>
    </dgm:pt>
    <dgm:pt modelId="{3BA97D5C-C883-4CBC-96E0-19B667456F01}" type="parTrans" cxnId="{45281B74-7BDC-4C04-ABA4-BE7816484DCA}">
      <dgm:prSet/>
      <dgm:spPr>
        <a:ln>
          <a:solidFill>
            <a:srgbClr val="9F55D7"/>
          </a:solidFill>
        </a:ln>
      </dgm:spPr>
      <dgm:t>
        <a:bodyPr/>
        <a:lstStyle/>
        <a:p>
          <a:endParaRPr lang="es-ES"/>
        </a:p>
      </dgm:t>
    </dgm:pt>
    <dgm:pt modelId="{B6B7D295-3C78-49EF-8BCA-1EEC4E2284B4}" type="sibTrans" cxnId="{45281B74-7BDC-4C04-ABA4-BE7816484DCA}">
      <dgm:prSet/>
      <dgm:spPr/>
      <dgm:t>
        <a:bodyPr/>
        <a:lstStyle/>
        <a:p>
          <a:endParaRPr lang="es-ES"/>
        </a:p>
      </dgm:t>
    </dgm:pt>
    <dgm:pt modelId="{2771C7E3-AA06-4705-B0F1-2E7EE5F921CC}" type="pres">
      <dgm:prSet presAssocID="{4A28BF21-51B4-4624-83DB-820287FF96C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D33526F-8230-4393-9612-B34B8A6C3A05}" type="pres">
      <dgm:prSet presAssocID="{B778CBE1-0B81-4268-8818-000B7B917515}" presName="hierRoot1" presStyleCnt="0">
        <dgm:presLayoutVars>
          <dgm:hierBranch val="init"/>
        </dgm:presLayoutVars>
      </dgm:prSet>
      <dgm:spPr/>
    </dgm:pt>
    <dgm:pt modelId="{4991689B-3B8B-4E87-9544-59BAC956AA33}" type="pres">
      <dgm:prSet presAssocID="{B778CBE1-0B81-4268-8818-000B7B917515}" presName="rootComposite1" presStyleCnt="0"/>
      <dgm:spPr/>
    </dgm:pt>
    <dgm:pt modelId="{29049B85-32B8-4E38-81BC-9A3824FE6488}" type="pres">
      <dgm:prSet presAssocID="{B778CBE1-0B81-4268-8818-000B7B917515}" presName="rootText1" presStyleLbl="node0" presStyleIdx="0" presStyleCnt="1" custScaleX="183625" custScaleY="45309">
        <dgm:presLayoutVars>
          <dgm:chPref val="3"/>
        </dgm:presLayoutVars>
      </dgm:prSet>
      <dgm:spPr/>
    </dgm:pt>
    <dgm:pt modelId="{61100C6D-59F4-4C4B-81A4-C4761C2C4506}" type="pres">
      <dgm:prSet presAssocID="{B778CBE1-0B81-4268-8818-000B7B917515}" presName="rootConnector1" presStyleLbl="node1" presStyleIdx="0" presStyleCnt="0"/>
      <dgm:spPr/>
    </dgm:pt>
    <dgm:pt modelId="{93CE040C-3078-47CB-94C0-C5C9DA97826C}" type="pres">
      <dgm:prSet presAssocID="{B778CBE1-0B81-4268-8818-000B7B917515}" presName="hierChild2" presStyleCnt="0"/>
      <dgm:spPr/>
    </dgm:pt>
    <dgm:pt modelId="{705F11E0-88B7-4053-A788-B70CA151E48F}" type="pres">
      <dgm:prSet presAssocID="{7413A571-57EF-4EFA-B950-CAF1EF9E0847}" presName="Name37" presStyleLbl="parChTrans1D2" presStyleIdx="0" presStyleCnt="3"/>
      <dgm:spPr/>
    </dgm:pt>
    <dgm:pt modelId="{93A4005C-B344-47D2-8D5F-7CE5B634F964}" type="pres">
      <dgm:prSet presAssocID="{A7F98402-0501-4598-91D1-717E430D0F2F}" presName="hierRoot2" presStyleCnt="0">
        <dgm:presLayoutVars>
          <dgm:hierBranch val="init"/>
        </dgm:presLayoutVars>
      </dgm:prSet>
      <dgm:spPr/>
    </dgm:pt>
    <dgm:pt modelId="{B120AC7F-D83F-4A67-B269-40D4E484569E}" type="pres">
      <dgm:prSet presAssocID="{A7F98402-0501-4598-91D1-717E430D0F2F}" presName="rootComposite" presStyleCnt="0"/>
      <dgm:spPr/>
    </dgm:pt>
    <dgm:pt modelId="{6F1FA98E-0A5F-47FE-AF03-231898CA3E3E}" type="pres">
      <dgm:prSet presAssocID="{A7F98402-0501-4598-91D1-717E430D0F2F}" presName="rootText" presStyleLbl="node2" presStyleIdx="0" presStyleCnt="3" custScaleX="110491" custScaleY="43317" custLinFactNeighborX="7726" custLinFactNeighborY="-9592">
        <dgm:presLayoutVars>
          <dgm:chPref val="3"/>
        </dgm:presLayoutVars>
      </dgm:prSet>
      <dgm:spPr/>
    </dgm:pt>
    <dgm:pt modelId="{5F17E02A-8004-4096-9AD4-774F3CD1029E}" type="pres">
      <dgm:prSet presAssocID="{A7F98402-0501-4598-91D1-717E430D0F2F}" presName="rootConnector" presStyleLbl="node2" presStyleIdx="0" presStyleCnt="3"/>
      <dgm:spPr/>
    </dgm:pt>
    <dgm:pt modelId="{64FC1E0F-4BF1-4C9B-95C7-0E12365DB4F2}" type="pres">
      <dgm:prSet presAssocID="{A7F98402-0501-4598-91D1-717E430D0F2F}" presName="hierChild4" presStyleCnt="0"/>
      <dgm:spPr/>
    </dgm:pt>
    <dgm:pt modelId="{883D1120-1740-40E5-ABCD-F3DBED79E0A6}" type="pres">
      <dgm:prSet presAssocID="{A7F98402-0501-4598-91D1-717E430D0F2F}" presName="hierChild5" presStyleCnt="0"/>
      <dgm:spPr/>
    </dgm:pt>
    <dgm:pt modelId="{EFFDDE06-8883-47F8-B502-F90AB64EF6B4}" type="pres">
      <dgm:prSet presAssocID="{C3B5B2A7-9F73-4CBB-8623-16055E63431A}" presName="Name37" presStyleLbl="parChTrans1D2" presStyleIdx="1" presStyleCnt="3"/>
      <dgm:spPr/>
    </dgm:pt>
    <dgm:pt modelId="{B82A489A-F7FB-40E3-BBE8-B6A4DF523009}" type="pres">
      <dgm:prSet presAssocID="{AA6D710E-A532-490F-8E6B-2B6E5D9A56E7}" presName="hierRoot2" presStyleCnt="0">
        <dgm:presLayoutVars>
          <dgm:hierBranch val="init"/>
        </dgm:presLayoutVars>
      </dgm:prSet>
      <dgm:spPr/>
    </dgm:pt>
    <dgm:pt modelId="{9AB9066A-CD56-4C4B-8A61-830E6F04BEBA}" type="pres">
      <dgm:prSet presAssocID="{AA6D710E-A532-490F-8E6B-2B6E5D9A56E7}" presName="rootComposite" presStyleCnt="0"/>
      <dgm:spPr/>
    </dgm:pt>
    <dgm:pt modelId="{96835C0D-A683-40F7-8F34-EEED83936553}" type="pres">
      <dgm:prSet presAssocID="{AA6D710E-A532-490F-8E6B-2B6E5D9A56E7}" presName="rootText" presStyleLbl="node2" presStyleIdx="1" presStyleCnt="3" custScaleX="50723" custScaleY="39276" custLinFactNeighborX="-11" custLinFactNeighborY="33874">
        <dgm:presLayoutVars>
          <dgm:chPref val="3"/>
        </dgm:presLayoutVars>
      </dgm:prSet>
      <dgm:spPr/>
    </dgm:pt>
    <dgm:pt modelId="{CBE0B37A-54BC-467B-9C5C-002E28629658}" type="pres">
      <dgm:prSet presAssocID="{AA6D710E-A532-490F-8E6B-2B6E5D9A56E7}" presName="rootConnector" presStyleLbl="node2" presStyleIdx="1" presStyleCnt="3"/>
      <dgm:spPr/>
    </dgm:pt>
    <dgm:pt modelId="{631B5A2A-027C-456C-A03C-3B942AAE9E7B}" type="pres">
      <dgm:prSet presAssocID="{AA6D710E-A532-490F-8E6B-2B6E5D9A56E7}" presName="hierChild4" presStyleCnt="0"/>
      <dgm:spPr/>
    </dgm:pt>
    <dgm:pt modelId="{FAD71F40-6F8D-4598-B981-2318EAAD9387}" type="pres">
      <dgm:prSet presAssocID="{AA6D710E-A532-490F-8E6B-2B6E5D9A56E7}" presName="hierChild5" presStyleCnt="0"/>
      <dgm:spPr/>
    </dgm:pt>
    <dgm:pt modelId="{A93F907B-E632-4165-B1DC-8F8296AE19B5}" type="pres">
      <dgm:prSet presAssocID="{3BA97D5C-C883-4CBC-96E0-19B667456F01}" presName="Name37" presStyleLbl="parChTrans1D2" presStyleIdx="2" presStyleCnt="3"/>
      <dgm:spPr/>
    </dgm:pt>
    <dgm:pt modelId="{2BA53DED-97DA-485E-A6D0-03358B60E38A}" type="pres">
      <dgm:prSet presAssocID="{97197F11-4A13-4C82-BF39-5D67836597BD}" presName="hierRoot2" presStyleCnt="0">
        <dgm:presLayoutVars>
          <dgm:hierBranch val="init"/>
        </dgm:presLayoutVars>
      </dgm:prSet>
      <dgm:spPr/>
    </dgm:pt>
    <dgm:pt modelId="{6AE8B4D2-81D2-427F-BFAE-847FAE5D0264}" type="pres">
      <dgm:prSet presAssocID="{97197F11-4A13-4C82-BF39-5D67836597BD}" presName="rootComposite" presStyleCnt="0"/>
      <dgm:spPr/>
    </dgm:pt>
    <dgm:pt modelId="{F56BAD96-C519-4F6B-A160-B3B95560EF0E}" type="pres">
      <dgm:prSet presAssocID="{97197F11-4A13-4C82-BF39-5D67836597BD}" presName="rootText" presStyleLbl="node2" presStyleIdx="2" presStyleCnt="3" custScaleX="110569" custScaleY="42461" custLinFactNeighborX="-9139" custLinFactNeighborY="-9421">
        <dgm:presLayoutVars>
          <dgm:chPref val="3"/>
        </dgm:presLayoutVars>
      </dgm:prSet>
      <dgm:spPr/>
    </dgm:pt>
    <dgm:pt modelId="{6FE9A671-7F55-433E-AC78-3643C6CF8905}" type="pres">
      <dgm:prSet presAssocID="{97197F11-4A13-4C82-BF39-5D67836597BD}" presName="rootConnector" presStyleLbl="node2" presStyleIdx="2" presStyleCnt="3"/>
      <dgm:spPr/>
    </dgm:pt>
    <dgm:pt modelId="{C3A975BB-630E-4A77-BA1B-107670EFD5E6}" type="pres">
      <dgm:prSet presAssocID="{97197F11-4A13-4C82-BF39-5D67836597BD}" presName="hierChild4" presStyleCnt="0"/>
      <dgm:spPr/>
    </dgm:pt>
    <dgm:pt modelId="{37782B75-B07B-4DA6-A068-0F3E58C70D75}" type="pres">
      <dgm:prSet presAssocID="{97197F11-4A13-4C82-BF39-5D67836597BD}" presName="hierChild5" presStyleCnt="0"/>
      <dgm:spPr/>
    </dgm:pt>
    <dgm:pt modelId="{88E28975-4808-4266-B227-98CAD0583D03}" type="pres">
      <dgm:prSet presAssocID="{B778CBE1-0B81-4268-8818-000B7B917515}" presName="hierChild3" presStyleCnt="0"/>
      <dgm:spPr/>
    </dgm:pt>
  </dgm:ptLst>
  <dgm:cxnLst>
    <dgm:cxn modelId="{9EE87C1C-A130-4614-A9F1-F42E0C97B546}" type="presOf" srcId="{AA6D710E-A532-490F-8E6B-2B6E5D9A56E7}" destId="{96835C0D-A683-40F7-8F34-EEED83936553}" srcOrd="0" destOrd="0" presId="urn:microsoft.com/office/officeart/2005/8/layout/orgChart1"/>
    <dgm:cxn modelId="{E9795422-8814-49D0-BFFF-341CC32BA233}" type="presOf" srcId="{97197F11-4A13-4C82-BF39-5D67836597BD}" destId="{6FE9A671-7F55-433E-AC78-3643C6CF8905}" srcOrd="1" destOrd="0" presId="urn:microsoft.com/office/officeart/2005/8/layout/orgChart1"/>
    <dgm:cxn modelId="{1D3EF572-FA07-48F9-850E-BA5B627F280F}" type="presOf" srcId="{4A28BF21-51B4-4624-83DB-820287FF96CA}" destId="{2771C7E3-AA06-4705-B0F1-2E7EE5F921CC}" srcOrd="0" destOrd="0" presId="urn:microsoft.com/office/officeart/2005/8/layout/orgChart1"/>
    <dgm:cxn modelId="{45281B74-7BDC-4C04-ABA4-BE7816484DCA}" srcId="{B778CBE1-0B81-4268-8818-000B7B917515}" destId="{97197F11-4A13-4C82-BF39-5D67836597BD}" srcOrd="2" destOrd="0" parTransId="{3BA97D5C-C883-4CBC-96E0-19B667456F01}" sibTransId="{B6B7D295-3C78-49EF-8BCA-1EEC4E2284B4}"/>
    <dgm:cxn modelId="{BE6E447A-66FF-46F2-92E6-75C897907A73}" type="presOf" srcId="{B778CBE1-0B81-4268-8818-000B7B917515}" destId="{61100C6D-59F4-4C4B-81A4-C4761C2C4506}" srcOrd="1" destOrd="0" presId="urn:microsoft.com/office/officeart/2005/8/layout/orgChart1"/>
    <dgm:cxn modelId="{32CB6484-3D66-40BB-88D4-596A5EA20C5E}" type="presOf" srcId="{AA6D710E-A532-490F-8E6B-2B6E5D9A56E7}" destId="{CBE0B37A-54BC-467B-9C5C-002E28629658}" srcOrd="1" destOrd="0" presId="urn:microsoft.com/office/officeart/2005/8/layout/orgChart1"/>
    <dgm:cxn modelId="{3D5D8E87-7180-4AAE-AAB5-ACC0E602A6FF}" srcId="{4A28BF21-51B4-4624-83DB-820287FF96CA}" destId="{B778CBE1-0B81-4268-8818-000B7B917515}" srcOrd="0" destOrd="0" parTransId="{2A36F0EC-C6C8-4983-800D-959D23596692}" sibTransId="{0F84A86E-1651-4860-81EC-17F719501ACB}"/>
    <dgm:cxn modelId="{0A0D548A-032F-405A-BA0E-9CFDB70E25FD}" type="presOf" srcId="{B778CBE1-0B81-4268-8818-000B7B917515}" destId="{29049B85-32B8-4E38-81BC-9A3824FE6488}" srcOrd="0" destOrd="0" presId="urn:microsoft.com/office/officeart/2005/8/layout/orgChart1"/>
    <dgm:cxn modelId="{CAC47AA2-3581-49A8-96A4-84C57AC9CD77}" type="presOf" srcId="{C3B5B2A7-9F73-4CBB-8623-16055E63431A}" destId="{EFFDDE06-8883-47F8-B502-F90AB64EF6B4}" srcOrd="0" destOrd="0" presId="urn:microsoft.com/office/officeart/2005/8/layout/orgChart1"/>
    <dgm:cxn modelId="{D24FCBA4-F50C-41A1-A324-D8616D83689E}" type="presOf" srcId="{A7F98402-0501-4598-91D1-717E430D0F2F}" destId="{5F17E02A-8004-4096-9AD4-774F3CD1029E}" srcOrd="1" destOrd="0" presId="urn:microsoft.com/office/officeart/2005/8/layout/orgChart1"/>
    <dgm:cxn modelId="{82ED39C8-46B8-41EC-B1FB-A123E846B320}" type="presOf" srcId="{3BA97D5C-C883-4CBC-96E0-19B667456F01}" destId="{A93F907B-E632-4165-B1DC-8F8296AE19B5}" srcOrd="0" destOrd="0" presId="urn:microsoft.com/office/officeart/2005/8/layout/orgChart1"/>
    <dgm:cxn modelId="{5CE454CD-6318-489B-8319-2AD624C509CC}" type="presOf" srcId="{A7F98402-0501-4598-91D1-717E430D0F2F}" destId="{6F1FA98E-0A5F-47FE-AF03-231898CA3E3E}" srcOrd="0" destOrd="0" presId="urn:microsoft.com/office/officeart/2005/8/layout/orgChart1"/>
    <dgm:cxn modelId="{B6E730CE-6397-4927-B2E6-1AB58365527E}" type="presOf" srcId="{7413A571-57EF-4EFA-B950-CAF1EF9E0847}" destId="{705F11E0-88B7-4053-A788-B70CA151E48F}" srcOrd="0" destOrd="0" presId="urn:microsoft.com/office/officeart/2005/8/layout/orgChart1"/>
    <dgm:cxn modelId="{5FCCFFDB-BF6F-40A2-AE48-E34F92606FEE}" srcId="{B778CBE1-0B81-4268-8818-000B7B917515}" destId="{AA6D710E-A532-490F-8E6B-2B6E5D9A56E7}" srcOrd="1" destOrd="0" parTransId="{C3B5B2A7-9F73-4CBB-8623-16055E63431A}" sibTransId="{8B22A68E-E9B8-47E5-B0DB-B3464B499AD3}"/>
    <dgm:cxn modelId="{9D7E85F6-BEBC-4B2C-B76C-4CBA2C149865}" type="presOf" srcId="{97197F11-4A13-4C82-BF39-5D67836597BD}" destId="{F56BAD96-C519-4F6B-A160-B3B95560EF0E}" srcOrd="0" destOrd="0" presId="urn:microsoft.com/office/officeart/2005/8/layout/orgChart1"/>
    <dgm:cxn modelId="{1627E7F6-B450-43BF-A2CD-25A1B25FF525}" srcId="{B778CBE1-0B81-4268-8818-000B7B917515}" destId="{A7F98402-0501-4598-91D1-717E430D0F2F}" srcOrd="0" destOrd="0" parTransId="{7413A571-57EF-4EFA-B950-CAF1EF9E0847}" sibTransId="{BB266A30-A1B4-4CF9-AF43-275A40A32E7E}"/>
    <dgm:cxn modelId="{58133813-D179-4D52-A4C2-3716892682A4}" type="presParOf" srcId="{2771C7E3-AA06-4705-B0F1-2E7EE5F921CC}" destId="{FD33526F-8230-4393-9612-B34B8A6C3A05}" srcOrd="0" destOrd="0" presId="urn:microsoft.com/office/officeart/2005/8/layout/orgChart1"/>
    <dgm:cxn modelId="{1034F7E4-0DF0-45C1-8386-D28435A58184}" type="presParOf" srcId="{FD33526F-8230-4393-9612-B34B8A6C3A05}" destId="{4991689B-3B8B-4E87-9544-59BAC956AA33}" srcOrd="0" destOrd="0" presId="urn:microsoft.com/office/officeart/2005/8/layout/orgChart1"/>
    <dgm:cxn modelId="{86E9DA45-174A-462F-9D90-AC5BE66B1E02}" type="presParOf" srcId="{4991689B-3B8B-4E87-9544-59BAC956AA33}" destId="{29049B85-32B8-4E38-81BC-9A3824FE6488}" srcOrd="0" destOrd="0" presId="urn:microsoft.com/office/officeart/2005/8/layout/orgChart1"/>
    <dgm:cxn modelId="{79CAFFDB-AC25-4B4B-BDCE-EA812E803472}" type="presParOf" srcId="{4991689B-3B8B-4E87-9544-59BAC956AA33}" destId="{61100C6D-59F4-4C4B-81A4-C4761C2C4506}" srcOrd="1" destOrd="0" presId="urn:microsoft.com/office/officeart/2005/8/layout/orgChart1"/>
    <dgm:cxn modelId="{827CB5FA-7688-457A-BD29-9D996CF742DE}" type="presParOf" srcId="{FD33526F-8230-4393-9612-B34B8A6C3A05}" destId="{93CE040C-3078-47CB-94C0-C5C9DA97826C}" srcOrd="1" destOrd="0" presId="urn:microsoft.com/office/officeart/2005/8/layout/orgChart1"/>
    <dgm:cxn modelId="{F6E38315-86B1-4078-A817-5D643ED24590}" type="presParOf" srcId="{93CE040C-3078-47CB-94C0-C5C9DA97826C}" destId="{705F11E0-88B7-4053-A788-B70CA151E48F}" srcOrd="0" destOrd="0" presId="urn:microsoft.com/office/officeart/2005/8/layout/orgChart1"/>
    <dgm:cxn modelId="{316035E5-0B9B-4FBA-8F18-D295A98C5F65}" type="presParOf" srcId="{93CE040C-3078-47CB-94C0-C5C9DA97826C}" destId="{93A4005C-B344-47D2-8D5F-7CE5B634F964}" srcOrd="1" destOrd="0" presId="urn:microsoft.com/office/officeart/2005/8/layout/orgChart1"/>
    <dgm:cxn modelId="{9BA38D7F-3392-46D8-9E05-8C3B5C0144B1}" type="presParOf" srcId="{93A4005C-B344-47D2-8D5F-7CE5B634F964}" destId="{B120AC7F-D83F-4A67-B269-40D4E484569E}" srcOrd="0" destOrd="0" presId="urn:microsoft.com/office/officeart/2005/8/layout/orgChart1"/>
    <dgm:cxn modelId="{30F5DF26-1601-446C-9DF8-15D2B19A3BC2}" type="presParOf" srcId="{B120AC7F-D83F-4A67-B269-40D4E484569E}" destId="{6F1FA98E-0A5F-47FE-AF03-231898CA3E3E}" srcOrd="0" destOrd="0" presId="urn:microsoft.com/office/officeart/2005/8/layout/orgChart1"/>
    <dgm:cxn modelId="{F7BF6A05-B131-496D-AEB6-062049D43EA0}" type="presParOf" srcId="{B120AC7F-D83F-4A67-B269-40D4E484569E}" destId="{5F17E02A-8004-4096-9AD4-774F3CD1029E}" srcOrd="1" destOrd="0" presId="urn:microsoft.com/office/officeart/2005/8/layout/orgChart1"/>
    <dgm:cxn modelId="{6F38363F-A9DE-4870-BE06-BEB8FA2AE06E}" type="presParOf" srcId="{93A4005C-B344-47D2-8D5F-7CE5B634F964}" destId="{64FC1E0F-4BF1-4C9B-95C7-0E12365DB4F2}" srcOrd="1" destOrd="0" presId="urn:microsoft.com/office/officeart/2005/8/layout/orgChart1"/>
    <dgm:cxn modelId="{B2E025D0-FFDE-4F70-A3FF-3076EDA73128}" type="presParOf" srcId="{93A4005C-B344-47D2-8D5F-7CE5B634F964}" destId="{883D1120-1740-40E5-ABCD-F3DBED79E0A6}" srcOrd="2" destOrd="0" presId="urn:microsoft.com/office/officeart/2005/8/layout/orgChart1"/>
    <dgm:cxn modelId="{B6CE27B3-76AC-4F91-B216-7F7CAFD65A22}" type="presParOf" srcId="{93CE040C-3078-47CB-94C0-C5C9DA97826C}" destId="{EFFDDE06-8883-47F8-B502-F90AB64EF6B4}" srcOrd="2" destOrd="0" presId="urn:microsoft.com/office/officeart/2005/8/layout/orgChart1"/>
    <dgm:cxn modelId="{58FA01F9-4EF8-4AEF-8F6C-52E8C2956C3C}" type="presParOf" srcId="{93CE040C-3078-47CB-94C0-C5C9DA97826C}" destId="{B82A489A-F7FB-40E3-BBE8-B6A4DF523009}" srcOrd="3" destOrd="0" presId="urn:microsoft.com/office/officeart/2005/8/layout/orgChart1"/>
    <dgm:cxn modelId="{8CDC4E56-C54F-4730-A59E-518DA5146996}" type="presParOf" srcId="{B82A489A-F7FB-40E3-BBE8-B6A4DF523009}" destId="{9AB9066A-CD56-4C4B-8A61-830E6F04BEBA}" srcOrd="0" destOrd="0" presId="urn:microsoft.com/office/officeart/2005/8/layout/orgChart1"/>
    <dgm:cxn modelId="{753168BA-5EF0-4F21-8B3D-091B627A6A7A}" type="presParOf" srcId="{9AB9066A-CD56-4C4B-8A61-830E6F04BEBA}" destId="{96835C0D-A683-40F7-8F34-EEED83936553}" srcOrd="0" destOrd="0" presId="urn:microsoft.com/office/officeart/2005/8/layout/orgChart1"/>
    <dgm:cxn modelId="{F97D0DAE-E810-4651-A6D5-738EE864C6E2}" type="presParOf" srcId="{9AB9066A-CD56-4C4B-8A61-830E6F04BEBA}" destId="{CBE0B37A-54BC-467B-9C5C-002E28629658}" srcOrd="1" destOrd="0" presId="urn:microsoft.com/office/officeart/2005/8/layout/orgChart1"/>
    <dgm:cxn modelId="{CFFCE994-53C6-456E-92C0-9F4020BB86DC}" type="presParOf" srcId="{B82A489A-F7FB-40E3-BBE8-B6A4DF523009}" destId="{631B5A2A-027C-456C-A03C-3B942AAE9E7B}" srcOrd="1" destOrd="0" presId="urn:microsoft.com/office/officeart/2005/8/layout/orgChart1"/>
    <dgm:cxn modelId="{6F55939C-C672-4B07-8A35-D608CF816E60}" type="presParOf" srcId="{B82A489A-F7FB-40E3-BBE8-B6A4DF523009}" destId="{FAD71F40-6F8D-4598-B981-2318EAAD9387}" srcOrd="2" destOrd="0" presId="urn:microsoft.com/office/officeart/2005/8/layout/orgChart1"/>
    <dgm:cxn modelId="{BB5A9A9B-7698-434A-B4AA-D4B563A74E71}" type="presParOf" srcId="{93CE040C-3078-47CB-94C0-C5C9DA97826C}" destId="{A93F907B-E632-4165-B1DC-8F8296AE19B5}" srcOrd="4" destOrd="0" presId="urn:microsoft.com/office/officeart/2005/8/layout/orgChart1"/>
    <dgm:cxn modelId="{ABBB74FC-8011-4AC4-8200-321157617050}" type="presParOf" srcId="{93CE040C-3078-47CB-94C0-C5C9DA97826C}" destId="{2BA53DED-97DA-485E-A6D0-03358B60E38A}" srcOrd="5" destOrd="0" presId="urn:microsoft.com/office/officeart/2005/8/layout/orgChart1"/>
    <dgm:cxn modelId="{35CDF63E-8D09-4C3D-8BDB-51D07EADF2D2}" type="presParOf" srcId="{2BA53DED-97DA-485E-A6D0-03358B60E38A}" destId="{6AE8B4D2-81D2-427F-BFAE-847FAE5D0264}" srcOrd="0" destOrd="0" presId="urn:microsoft.com/office/officeart/2005/8/layout/orgChart1"/>
    <dgm:cxn modelId="{F75097B3-D6A3-4240-9196-6A285C9AAE75}" type="presParOf" srcId="{6AE8B4D2-81D2-427F-BFAE-847FAE5D0264}" destId="{F56BAD96-C519-4F6B-A160-B3B95560EF0E}" srcOrd="0" destOrd="0" presId="urn:microsoft.com/office/officeart/2005/8/layout/orgChart1"/>
    <dgm:cxn modelId="{3402A650-91C4-4B51-8EAE-D100C62E20A0}" type="presParOf" srcId="{6AE8B4D2-81D2-427F-BFAE-847FAE5D0264}" destId="{6FE9A671-7F55-433E-AC78-3643C6CF8905}" srcOrd="1" destOrd="0" presId="urn:microsoft.com/office/officeart/2005/8/layout/orgChart1"/>
    <dgm:cxn modelId="{C8461B41-175C-4DD1-B297-AAA2A2A92478}" type="presParOf" srcId="{2BA53DED-97DA-485E-A6D0-03358B60E38A}" destId="{C3A975BB-630E-4A77-BA1B-107670EFD5E6}" srcOrd="1" destOrd="0" presId="urn:microsoft.com/office/officeart/2005/8/layout/orgChart1"/>
    <dgm:cxn modelId="{BA875B3E-1F46-470A-A90B-849AEB77951C}" type="presParOf" srcId="{2BA53DED-97DA-485E-A6D0-03358B60E38A}" destId="{37782B75-B07B-4DA6-A068-0F3E58C70D75}" srcOrd="2" destOrd="0" presId="urn:microsoft.com/office/officeart/2005/8/layout/orgChart1"/>
    <dgm:cxn modelId="{16374FAD-DC05-4816-B540-2193E4E798EC}" type="presParOf" srcId="{FD33526F-8230-4393-9612-B34B8A6C3A05}" destId="{88E28975-4808-4266-B227-98CAD0583D03}" srcOrd="2" destOrd="0" presId="urn:microsoft.com/office/officeart/2005/8/layout/orgChart1"/>
  </dgm:cxnLst>
  <dgm:bg>
    <a:effectLst>
      <a:softEdge rad="12700"/>
    </a:effectLst>
  </dgm:bg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F11E0-88B7-4053-A788-B70CA151E48F}">
      <dsp:nvSpPr>
        <dsp:cNvPr id="0" name=""/>
        <dsp:cNvSpPr/>
      </dsp:nvSpPr>
      <dsp:spPr>
        <a:xfrm>
          <a:off x="2272128" y="458529"/>
          <a:ext cx="91440" cy="184298"/>
        </a:xfrm>
        <a:custGeom>
          <a:avLst/>
          <a:gdLst/>
          <a:ahLst/>
          <a:cxnLst/>
          <a:rect l="0" t="0" r="0" b="0"/>
          <a:pathLst>
            <a:path>
              <a:moveTo>
                <a:pt x="70335" y="0"/>
              </a:moveTo>
              <a:lnTo>
                <a:pt x="45720" y="0"/>
              </a:lnTo>
              <a:lnTo>
                <a:pt x="45720" y="184298"/>
              </a:lnTo>
            </a:path>
          </a:pathLst>
        </a:custGeom>
        <a:noFill/>
        <a:ln w="12700" cap="flat" cmpd="sng" algn="ctr">
          <a:solidFill>
            <a:srgbClr val="9F55D7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49B85-32B8-4E38-81BC-9A3824FE6488}">
      <dsp:nvSpPr>
        <dsp:cNvPr id="0" name=""/>
        <dsp:cNvSpPr/>
      </dsp:nvSpPr>
      <dsp:spPr>
        <a:xfrm>
          <a:off x="2047083" y="0"/>
          <a:ext cx="590760" cy="458529"/>
        </a:xfrm>
        <a:prstGeom prst="rect">
          <a:avLst/>
        </a:prstGeom>
        <a:solidFill>
          <a:srgbClr val="9F55D7"/>
        </a:solidFill>
        <a:ln>
          <a:noFill/>
        </a:ln>
        <a:effectLst>
          <a:innerShdw blurRad="63500" dist="50800">
            <a:prstClr val="black">
              <a:alpha val="50000"/>
            </a:prstClr>
          </a:innerShdw>
        </a:effectLst>
        <a:scene3d>
          <a:camera prst="orthographicFront"/>
          <a:lightRig rig="soft" dir="t"/>
        </a:scene3d>
        <a:sp3d prstMaterial="plastic">
          <a:bevelT/>
          <a:bevelB w="88900" h="317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47083" y="0"/>
        <a:ext cx="590760" cy="458529"/>
      </dsp:txXfrm>
    </dsp:sp>
    <dsp:sp modelId="{6F1FA98E-0A5F-47FE-AF03-231898CA3E3E}">
      <dsp:nvSpPr>
        <dsp:cNvPr id="0" name=""/>
        <dsp:cNvSpPr/>
      </dsp:nvSpPr>
      <dsp:spPr>
        <a:xfrm>
          <a:off x="1860647" y="642827"/>
          <a:ext cx="914401" cy="569268"/>
        </a:xfrm>
        <a:prstGeom prst="rect">
          <a:avLst/>
        </a:prstGeom>
        <a:solidFill>
          <a:srgbClr val="B174DE"/>
        </a:solidFill>
        <a:ln>
          <a:noFill/>
        </a:ln>
        <a:effectLst>
          <a:outerShdw dist="50800" algn="ctr" rotWithShape="0">
            <a:srgbClr val="000000">
              <a:alpha val="43137"/>
            </a:srgbClr>
          </a:outerShdw>
        </a:effectLst>
        <a:scene3d>
          <a:camera prst="orthographicFront"/>
          <a:lightRig rig="soft" dir="t"/>
        </a:scene3d>
        <a:sp3d prstMaterial="plastic">
          <a:bevelT w="120900" h="88900"/>
          <a:bevelB w="88900" h="31750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Neptuno</a:t>
          </a:r>
          <a:endParaRPr lang="es-ES" sz="3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60647" y="642827"/>
        <a:ext cx="914401" cy="5692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F11E0-88B7-4053-A788-B70CA151E48F}">
      <dsp:nvSpPr>
        <dsp:cNvPr id="0" name=""/>
        <dsp:cNvSpPr/>
      </dsp:nvSpPr>
      <dsp:spPr>
        <a:xfrm>
          <a:off x="2316451" y="492652"/>
          <a:ext cx="222505" cy="188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2505" y="0"/>
              </a:lnTo>
              <a:lnTo>
                <a:pt x="222505" y="188144"/>
              </a:lnTo>
            </a:path>
          </a:pathLst>
        </a:custGeom>
        <a:noFill/>
        <a:ln w="12700" cap="flat" cmpd="sng" algn="ctr">
          <a:solidFill>
            <a:srgbClr val="9F55D7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49B85-32B8-4E38-81BC-9A3824FE6488}">
      <dsp:nvSpPr>
        <dsp:cNvPr id="0" name=""/>
        <dsp:cNvSpPr/>
      </dsp:nvSpPr>
      <dsp:spPr>
        <a:xfrm>
          <a:off x="2188362" y="0"/>
          <a:ext cx="256179" cy="492652"/>
        </a:xfrm>
        <a:prstGeom prst="rect">
          <a:avLst/>
        </a:prstGeom>
        <a:solidFill>
          <a:srgbClr val="9F55D7"/>
        </a:solidFill>
        <a:ln>
          <a:noFill/>
        </a:ln>
        <a:effectLst>
          <a:innerShdw blurRad="63500" dist="50800">
            <a:prstClr val="black">
              <a:alpha val="50000"/>
            </a:prstClr>
          </a:innerShdw>
        </a:effectLst>
        <a:scene3d>
          <a:camera prst="orthographicFront"/>
          <a:lightRig rig="soft" dir="t"/>
        </a:scene3d>
        <a:sp3d prstMaterial="plastic">
          <a:bevelT/>
          <a:bevelB w="88900" h="317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88362" y="0"/>
        <a:ext cx="256179" cy="492652"/>
      </dsp:txXfrm>
    </dsp:sp>
    <dsp:sp modelId="{6F1FA98E-0A5F-47FE-AF03-231898CA3E3E}">
      <dsp:nvSpPr>
        <dsp:cNvPr id="0" name=""/>
        <dsp:cNvSpPr/>
      </dsp:nvSpPr>
      <dsp:spPr>
        <a:xfrm>
          <a:off x="2095904" y="680797"/>
          <a:ext cx="886105" cy="492211"/>
        </a:xfrm>
        <a:prstGeom prst="rect">
          <a:avLst/>
        </a:prstGeom>
        <a:solidFill>
          <a:srgbClr val="B174DE"/>
        </a:solidFill>
        <a:ln>
          <a:noFill/>
        </a:ln>
        <a:effectLst>
          <a:outerShdw dist="50800" algn="ctr" rotWithShape="0">
            <a:srgbClr val="000000">
              <a:alpha val="43137"/>
            </a:srgbClr>
          </a:outerShdw>
        </a:effectLst>
        <a:scene3d>
          <a:camera prst="orthographicFront"/>
          <a:lightRig rig="soft" dir="t"/>
        </a:scene3d>
        <a:sp3d prstMaterial="plastic">
          <a:bevelT w="120900" h="88900"/>
          <a:bevelB w="88900" h="31750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Urano</a:t>
          </a:r>
          <a:endParaRPr lang="es-ES" sz="3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95904" y="680797"/>
        <a:ext cx="886105" cy="4922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F11E0-88B7-4053-A788-B70CA151E48F}">
      <dsp:nvSpPr>
        <dsp:cNvPr id="0" name=""/>
        <dsp:cNvSpPr/>
      </dsp:nvSpPr>
      <dsp:spPr>
        <a:xfrm>
          <a:off x="2127031" y="440463"/>
          <a:ext cx="145536" cy="1680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536" y="0"/>
              </a:lnTo>
              <a:lnTo>
                <a:pt x="145536" y="168009"/>
              </a:lnTo>
            </a:path>
          </a:pathLst>
        </a:custGeom>
        <a:noFill/>
        <a:ln w="12700" cap="flat" cmpd="sng" algn="ctr">
          <a:solidFill>
            <a:srgbClr val="9F55D7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49B85-32B8-4E38-81BC-9A3824FE6488}">
      <dsp:nvSpPr>
        <dsp:cNvPr id="0" name=""/>
        <dsp:cNvSpPr/>
      </dsp:nvSpPr>
      <dsp:spPr>
        <a:xfrm>
          <a:off x="1843288" y="0"/>
          <a:ext cx="567484" cy="440463"/>
        </a:xfrm>
        <a:prstGeom prst="rect">
          <a:avLst/>
        </a:prstGeom>
        <a:solidFill>
          <a:srgbClr val="9F55D7"/>
        </a:solidFill>
        <a:ln>
          <a:noFill/>
        </a:ln>
        <a:effectLst>
          <a:innerShdw blurRad="63500" dist="50800">
            <a:prstClr val="black">
              <a:alpha val="50000"/>
            </a:prstClr>
          </a:innerShdw>
        </a:effectLst>
        <a:scene3d>
          <a:camera prst="orthographicFront"/>
          <a:lightRig rig="soft" dir="t"/>
        </a:scene3d>
        <a:sp3d prstMaterial="plastic">
          <a:bevelT/>
          <a:bevelB w="88900" h="317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43288" y="0"/>
        <a:ext cx="567484" cy="440463"/>
      </dsp:txXfrm>
    </dsp:sp>
    <dsp:sp modelId="{6F1FA98E-0A5F-47FE-AF03-231898CA3E3E}">
      <dsp:nvSpPr>
        <dsp:cNvPr id="0" name=""/>
        <dsp:cNvSpPr/>
      </dsp:nvSpPr>
      <dsp:spPr>
        <a:xfrm>
          <a:off x="1833380" y="608473"/>
          <a:ext cx="878374" cy="546839"/>
        </a:xfrm>
        <a:prstGeom prst="rect">
          <a:avLst/>
        </a:prstGeom>
        <a:solidFill>
          <a:srgbClr val="B174DE"/>
        </a:solidFill>
        <a:ln>
          <a:noFill/>
        </a:ln>
        <a:effectLst>
          <a:outerShdw dist="50800" algn="ctr" rotWithShape="0">
            <a:srgbClr val="000000">
              <a:alpha val="43137"/>
            </a:srgbClr>
          </a:outerShdw>
        </a:effectLst>
        <a:scene3d>
          <a:camera prst="orthographicFront"/>
          <a:lightRig rig="soft" dir="t"/>
        </a:scene3d>
        <a:sp3d prstMaterial="plastic">
          <a:bevelT w="120900" h="88900"/>
          <a:bevelB w="88900" h="31750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Saturno</a:t>
          </a:r>
          <a:endParaRPr lang="es-ES" sz="3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33380" y="608473"/>
        <a:ext cx="878374" cy="5468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F907B-E632-4165-B1DC-8F8296AE19B5}">
      <dsp:nvSpPr>
        <dsp:cNvPr id="0" name=""/>
        <dsp:cNvSpPr/>
      </dsp:nvSpPr>
      <dsp:spPr>
        <a:xfrm>
          <a:off x="2741328" y="523057"/>
          <a:ext cx="573256" cy="526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437"/>
              </a:lnTo>
              <a:lnTo>
                <a:pt x="573256" y="188437"/>
              </a:lnTo>
              <a:lnTo>
                <a:pt x="573256" y="526803"/>
              </a:lnTo>
            </a:path>
          </a:pathLst>
        </a:custGeom>
        <a:noFill/>
        <a:ln w="12700" cap="flat" cmpd="sng" algn="ctr">
          <a:solidFill>
            <a:srgbClr val="9F55D7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5F11E0-88B7-4053-A788-B70CA151E48F}">
      <dsp:nvSpPr>
        <dsp:cNvPr id="0" name=""/>
        <dsp:cNvSpPr/>
      </dsp:nvSpPr>
      <dsp:spPr>
        <a:xfrm>
          <a:off x="2223483" y="523057"/>
          <a:ext cx="517845" cy="522179"/>
        </a:xfrm>
        <a:custGeom>
          <a:avLst/>
          <a:gdLst/>
          <a:ahLst/>
          <a:cxnLst/>
          <a:rect l="0" t="0" r="0" b="0"/>
          <a:pathLst>
            <a:path>
              <a:moveTo>
                <a:pt x="517845" y="0"/>
              </a:moveTo>
              <a:lnTo>
                <a:pt x="517845" y="183813"/>
              </a:lnTo>
              <a:lnTo>
                <a:pt x="0" y="183813"/>
              </a:lnTo>
              <a:lnTo>
                <a:pt x="0" y="522179"/>
              </a:lnTo>
            </a:path>
          </a:pathLst>
        </a:custGeom>
        <a:noFill/>
        <a:ln w="12700" cap="flat" cmpd="sng" algn="ctr">
          <a:solidFill>
            <a:srgbClr val="9F55D7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49B85-32B8-4E38-81BC-9A3824FE6488}">
      <dsp:nvSpPr>
        <dsp:cNvPr id="0" name=""/>
        <dsp:cNvSpPr/>
      </dsp:nvSpPr>
      <dsp:spPr>
        <a:xfrm>
          <a:off x="2404509" y="201"/>
          <a:ext cx="673638" cy="522856"/>
        </a:xfrm>
        <a:prstGeom prst="rect">
          <a:avLst/>
        </a:prstGeom>
        <a:solidFill>
          <a:srgbClr val="9F55D7"/>
        </a:solidFill>
        <a:ln>
          <a:noFill/>
        </a:ln>
        <a:effectLst>
          <a:innerShdw blurRad="63500" dist="50800">
            <a:prstClr val="black">
              <a:alpha val="50000"/>
            </a:prstClr>
          </a:innerShdw>
        </a:effectLst>
        <a:scene3d>
          <a:camera prst="orthographicFront"/>
          <a:lightRig rig="soft" dir="t"/>
        </a:scene3d>
        <a:sp3d prstMaterial="plastic">
          <a:bevelT/>
          <a:bevelB w="88900" h="317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04509" y="201"/>
        <a:ext cx="673638" cy="522856"/>
      </dsp:txXfrm>
    </dsp:sp>
    <dsp:sp modelId="{6F1FA98E-0A5F-47FE-AF03-231898CA3E3E}">
      <dsp:nvSpPr>
        <dsp:cNvPr id="0" name=""/>
        <dsp:cNvSpPr/>
      </dsp:nvSpPr>
      <dsp:spPr>
        <a:xfrm>
          <a:off x="1744840" y="1045237"/>
          <a:ext cx="957285" cy="515605"/>
        </a:xfrm>
        <a:prstGeom prst="rect">
          <a:avLst/>
        </a:prstGeom>
        <a:solidFill>
          <a:srgbClr val="B174DE"/>
        </a:solidFill>
        <a:ln>
          <a:noFill/>
        </a:ln>
        <a:effectLst>
          <a:outerShdw dist="50800" algn="ctr" rotWithShape="0">
            <a:srgbClr val="000000">
              <a:alpha val="43137"/>
            </a:srgbClr>
          </a:outerShdw>
        </a:effectLst>
        <a:scene3d>
          <a:camera prst="orthographicFront"/>
          <a:lightRig rig="soft" dir="t"/>
        </a:scene3d>
        <a:sp3d prstMaterial="plastic">
          <a:bevelT w="120900" h="88900"/>
          <a:bevelB w="88900" h="31750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Marte</a:t>
          </a:r>
          <a:endParaRPr lang="es-ES" sz="3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44840" y="1045237"/>
        <a:ext cx="957285" cy="515605"/>
      </dsp:txXfrm>
    </dsp:sp>
    <dsp:sp modelId="{F56BAD96-C519-4F6B-A160-B3B95560EF0E}">
      <dsp:nvSpPr>
        <dsp:cNvPr id="0" name=""/>
        <dsp:cNvSpPr/>
      </dsp:nvSpPr>
      <dsp:spPr>
        <a:xfrm>
          <a:off x="2886133" y="1049861"/>
          <a:ext cx="856903" cy="509079"/>
        </a:xfrm>
        <a:prstGeom prst="rect">
          <a:avLst/>
        </a:prstGeom>
        <a:solidFill>
          <a:srgbClr val="B174DE"/>
        </a:solidFill>
        <a:ln>
          <a:noFill/>
        </a:ln>
        <a:effectLst>
          <a:softEdge rad="12700"/>
        </a:effectLst>
        <a:scene3d>
          <a:camera prst="orthographicFront"/>
          <a:lightRig rig="soft" dir="t"/>
        </a:scene3d>
        <a:sp3d prstMaterial="plastic">
          <a:bevelT w="120900" h="88900"/>
          <a:bevelB w="88900" h="31750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Júpiter</a:t>
          </a:r>
          <a:endParaRPr lang="es-ES" sz="3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86133" y="1049861"/>
        <a:ext cx="856903" cy="5090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F907B-E632-4165-B1DC-8F8296AE19B5}">
      <dsp:nvSpPr>
        <dsp:cNvPr id="0" name=""/>
        <dsp:cNvSpPr/>
      </dsp:nvSpPr>
      <dsp:spPr>
        <a:xfrm>
          <a:off x="2741328" y="523057"/>
          <a:ext cx="530557" cy="473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718"/>
              </a:lnTo>
              <a:lnTo>
                <a:pt x="530557" y="134718"/>
              </a:lnTo>
              <a:lnTo>
                <a:pt x="530557" y="473084"/>
              </a:lnTo>
            </a:path>
          </a:pathLst>
        </a:custGeom>
        <a:noFill/>
        <a:ln w="12700" cap="flat" cmpd="sng" algn="ctr">
          <a:solidFill>
            <a:srgbClr val="9F55D7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5F11E0-88B7-4053-A788-B70CA151E48F}">
      <dsp:nvSpPr>
        <dsp:cNvPr id="0" name=""/>
        <dsp:cNvSpPr/>
      </dsp:nvSpPr>
      <dsp:spPr>
        <a:xfrm>
          <a:off x="2175371" y="523057"/>
          <a:ext cx="565957" cy="472955"/>
        </a:xfrm>
        <a:custGeom>
          <a:avLst/>
          <a:gdLst/>
          <a:ahLst/>
          <a:cxnLst/>
          <a:rect l="0" t="0" r="0" b="0"/>
          <a:pathLst>
            <a:path>
              <a:moveTo>
                <a:pt x="565957" y="0"/>
              </a:moveTo>
              <a:lnTo>
                <a:pt x="565957" y="134589"/>
              </a:lnTo>
              <a:lnTo>
                <a:pt x="0" y="134589"/>
              </a:lnTo>
              <a:lnTo>
                <a:pt x="0" y="472955"/>
              </a:lnTo>
            </a:path>
          </a:pathLst>
        </a:custGeom>
        <a:noFill/>
        <a:ln w="12700" cap="flat" cmpd="sng" algn="ctr">
          <a:solidFill>
            <a:srgbClr val="9F55D7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49B85-32B8-4E38-81BC-9A3824FE6488}">
      <dsp:nvSpPr>
        <dsp:cNvPr id="0" name=""/>
        <dsp:cNvSpPr/>
      </dsp:nvSpPr>
      <dsp:spPr>
        <a:xfrm>
          <a:off x="2404509" y="201"/>
          <a:ext cx="673638" cy="522856"/>
        </a:xfrm>
        <a:prstGeom prst="rect">
          <a:avLst/>
        </a:prstGeom>
        <a:solidFill>
          <a:srgbClr val="9F55D7"/>
        </a:solidFill>
        <a:ln>
          <a:noFill/>
        </a:ln>
        <a:effectLst>
          <a:innerShdw blurRad="63500" dist="50800">
            <a:prstClr val="black">
              <a:alpha val="50000"/>
            </a:prstClr>
          </a:innerShdw>
        </a:effectLst>
        <a:scene3d>
          <a:camera prst="orthographicFront"/>
          <a:lightRig rig="soft" dir="t"/>
        </a:scene3d>
        <a:sp3d prstMaterial="plastic">
          <a:bevelT/>
          <a:bevelB w="88900" h="317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04509" y="201"/>
        <a:ext cx="673638" cy="522856"/>
      </dsp:txXfrm>
    </dsp:sp>
    <dsp:sp modelId="{6F1FA98E-0A5F-47FE-AF03-231898CA3E3E}">
      <dsp:nvSpPr>
        <dsp:cNvPr id="0" name=""/>
        <dsp:cNvSpPr/>
      </dsp:nvSpPr>
      <dsp:spPr>
        <a:xfrm>
          <a:off x="1696728" y="996012"/>
          <a:ext cx="957285" cy="515605"/>
        </a:xfrm>
        <a:prstGeom prst="rect">
          <a:avLst/>
        </a:prstGeom>
        <a:solidFill>
          <a:srgbClr val="B174DE"/>
        </a:solidFill>
        <a:ln>
          <a:noFill/>
        </a:ln>
        <a:effectLst>
          <a:outerShdw dist="50800" algn="ctr" rotWithShape="0">
            <a:srgbClr val="000000">
              <a:alpha val="43137"/>
            </a:srgbClr>
          </a:outerShdw>
        </a:effectLst>
        <a:scene3d>
          <a:camera prst="orthographicFront"/>
          <a:lightRig rig="soft" dir="t"/>
        </a:scene3d>
        <a:sp3d prstMaterial="plastic">
          <a:bevelT w="120900" h="88900"/>
          <a:bevelB w="88900" h="31750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Mercurio</a:t>
          </a:r>
          <a:endParaRPr lang="es-ES" sz="3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96728" y="996012"/>
        <a:ext cx="957285" cy="515605"/>
      </dsp:txXfrm>
    </dsp:sp>
    <dsp:sp modelId="{F56BAD96-C519-4F6B-A160-B3B95560EF0E}">
      <dsp:nvSpPr>
        <dsp:cNvPr id="0" name=""/>
        <dsp:cNvSpPr/>
      </dsp:nvSpPr>
      <dsp:spPr>
        <a:xfrm>
          <a:off x="2843434" y="996141"/>
          <a:ext cx="856903" cy="509079"/>
        </a:xfrm>
        <a:prstGeom prst="rect">
          <a:avLst/>
        </a:prstGeom>
        <a:solidFill>
          <a:srgbClr val="B174DE"/>
        </a:solidFill>
        <a:ln>
          <a:noFill/>
        </a:ln>
        <a:effectLst>
          <a:softEdge rad="12700"/>
        </a:effectLst>
        <a:scene3d>
          <a:camera prst="orthographicFront"/>
          <a:lightRig rig="soft" dir="t"/>
        </a:scene3d>
        <a:sp3d prstMaterial="plastic">
          <a:bevelT w="120900" h="88900"/>
          <a:bevelB w="88900" h="31750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Venus</a:t>
          </a:r>
          <a:endParaRPr lang="es-ES" sz="3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43434" y="996141"/>
        <a:ext cx="856903" cy="5090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F907B-E632-4165-B1DC-8F8296AE19B5}">
      <dsp:nvSpPr>
        <dsp:cNvPr id="0" name=""/>
        <dsp:cNvSpPr/>
      </dsp:nvSpPr>
      <dsp:spPr>
        <a:xfrm>
          <a:off x="4407836" y="1647646"/>
          <a:ext cx="2597152" cy="457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609"/>
              </a:lnTo>
              <a:lnTo>
                <a:pt x="2597152" y="162609"/>
              </a:lnTo>
              <a:lnTo>
                <a:pt x="2597152" y="457523"/>
              </a:lnTo>
            </a:path>
          </a:pathLst>
        </a:custGeom>
        <a:noFill/>
        <a:ln w="12700" cap="flat" cmpd="sng" algn="ctr">
          <a:solidFill>
            <a:srgbClr val="9F55D7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DDE06-8883-47F8-B502-F90AB64EF6B4}">
      <dsp:nvSpPr>
        <dsp:cNvPr id="0" name=""/>
        <dsp:cNvSpPr/>
      </dsp:nvSpPr>
      <dsp:spPr>
        <a:xfrm>
          <a:off x="4360711" y="1647646"/>
          <a:ext cx="91440" cy="1065538"/>
        </a:xfrm>
        <a:custGeom>
          <a:avLst/>
          <a:gdLst/>
          <a:ahLst/>
          <a:cxnLst/>
          <a:rect l="0" t="0" r="0" b="0"/>
          <a:pathLst>
            <a:path>
              <a:moveTo>
                <a:pt x="47124" y="0"/>
              </a:moveTo>
              <a:lnTo>
                <a:pt x="47124" y="770624"/>
              </a:lnTo>
              <a:lnTo>
                <a:pt x="45720" y="770624"/>
              </a:lnTo>
              <a:lnTo>
                <a:pt x="45720" y="1065538"/>
              </a:lnTo>
            </a:path>
          </a:pathLst>
        </a:custGeom>
        <a:noFill/>
        <a:ln w="12700" cap="flat" cmpd="sng" algn="ctr">
          <a:solidFill>
            <a:srgbClr val="9F55D7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5F11E0-88B7-4053-A788-B70CA151E48F}">
      <dsp:nvSpPr>
        <dsp:cNvPr id="0" name=""/>
        <dsp:cNvSpPr/>
      </dsp:nvSpPr>
      <dsp:spPr>
        <a:xfrm>
          <a:off x="1769901" y="1647646"/>
          <a:ext cx="2637934" cy="455122"/>
        </a:xfrm>
        <a:custGeom>
          <a:avLst/>
          <a:gdLst/>
          <a:ahLst/>
          <a:cxnLst/>
          <a:rect l="0" t="0" r="0" b="0"/>
          <a:pathLst>
            <a:path>
              <a:moveTo>
                <a:pt x="2637934" y="0"/>
              </a:moveTo>
              <a:lnTo>
                <a:pt x="2637934" y="160208"/>
              </a:lnTo>
              <a:lnTo>
                <a:pt x="0" y="160208"/>
              </a:lnTo>
              <a:lnTo>
                <a:pt x="0" y="455122"/>
              </a:lnTo>
            </a:path>
          </a:pathLst>
        </a:custGeom>
        <a:noFill/>
        <a:ln w="12700" cap="flat" cmpd="sng" algn="ctr">
          <a:solidFill>
            <a:srgbClr val="9F55D7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49B85-32B8-4E38-81BC-9A3824FE6488}">
      <dsp:nvSpPr>
        <dsp:cNvPr id="0" name=""/>
        <dsp:cNvSpPr/>
      </dsp:nvSpPr>
      <dsp:spPr>
        <a:xfrm>
          <a:off x="1829094" y="1011348"/>
          <a:ext cx="5157482" cy="636297"/>
        </a:xfrm>
        <a:prstGeom prst="rect">
          <a:avLst/>
        </a:prstGeom>
        <a:solidFill>
          <a:srgbClr val="9F55D7"/>
        </a:solidFill>
        <a:ln>
          <a:noFill/>
        </a:ln>
        <a:effectLst>
          <a:innerShdw blurRad="63500" dist="50800">
            <a:prstClr val="black">
              <a:alpha val="50000"/>
            </a:prstClr>
          </a:innerShdw>
        </a:effectLst>
        <a:scene3d>
          <a:camera prst="orthographicFront"/>
          <a:lightRig rig="soft" dir="t"/>
        </a:scene3d>
        <a:sp3d prstMaterial="plastic">
          <a:bevelT/>
          <a:bevelB w="88900" h="317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PLANETAS DEL SISTEMA SOLAR</a:t>
          </a:r>
        </a:p>
      </dsp:txBody>
      <dsp:txXfrm>
        <a:off x="1829094" y="1011348"/>
        <a:ext cx="5157482" cy="636297"/>
      </dsp:txXfrm>
    </dsp:sp>
    <dsp:sp modelId="{6F1FA98E-0A5F-47FE-AF03-231898CA3E3E}">
      <dsp:nvSpPr>
        <dsp:cNvPr id="0" name=""/>
        <dsp:cNvSpPr/>
      </dsp:nvSpPr>
      <dsp:spPr>
        <a:xfrm>
          <a:off x="218218" y="2102768"/>
          <a:ext cx="3103365" cy="608323"/>
        </a:xfrm>
        <a:prstGeom prst="rect">
          <a:avLst/>
        </a:prstGeom>
        <a:solidFill>
          <a:srgbClr val="9F55D7"/>
        </a:solidFill>
        <a:ln>
          <a:noFill/>
        </a:ln>
        <a:effectLst>
          <a:outerShdw dist="50800" algn="ctr" rotWithShape="0">
            <a:srgbClr val="000000">
              <a:alpha val="43137"/>
            </a:srgbClr>
          </a:outerShdw>
        </a:effectLst>
        <a:scene3d>
          <a:camera prst="orthographicFront"/>
          <a:lightRig rig="soft" dir="t"/>
        </a:scene3d>
        <a:sp3d prstMaterial="plastic">
          <a:bevelT w="120900" h="88900"/>
          <a:bevelB w="88900" h="31750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PLANETAS INTERIORES</a:t>
          </a:r>
        </a:p>
      </dsp:txBody>
      <dsp:txXfrm>
        <a:off x="218218" y="2102768"/>
        <a:ext cx="3103365" cy="608323"/>
      </dsp:txXfrm>
    </dsp:sp>
    <dsp:sp modelId="{96835C0D-A683-40F7-8F34-EEED83936553}">
      <dsp:nvSpPr>
        <dsp:cNvPr id="0" name=""/>
        <dsp:cNvSpPr/>
      </dsp:nvSpPr>
      <dsp:spPr>
        <a:xfrm>
          <a:off x="3694102" y="2713184"/>
          <a:ext cx="1424658" cy="551573"/>
        </a:xfrm>
        <a:prstGeom prst="rect">
          <a:avLst/>
        </a:prstGeom>
        <a:solidFill>
          <a:srgbClr val="9F55D7"/>
        </a:solidFill>
        <a:ln>
          <a:noFill/>
        </a:ln>
        <a:effectLst/>
        <a:scene3d>
          <a:camera prst="orthographicFront"/>
          <a:lightRig rig="soft" dir="t"/>
        </a:scene3d>
        <a:sp3d prstMaterial="plastic">
          <a:bevelT w="120900" h="88900"/>
          <a:bevelB w="88900" h="31750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 Tierra</a:t>
          </a:r>
        </a:p>
      </dsp:txBody>
      <dsp:txXfrm>
        <a:off x="3694102" y="2713184"/>
        <a:ext cx="1424658" cy="551573"/>
      </dsp:txXfrm>
    </dsp:sp>
    <dsp:sp modelId="{F56BAD96-C519-4F6B-A160-B3B95560EF0E}">
      <dsp:nvSpPr>
        <dsp:cNvPr id="0" name=""/>
        <dsp:cNvSpPr/>
      </dsp:nvSpPr>
      <dsp:spPr>
        <a:xfrm>
          <a:off x="5452210" y="2105170"/>
          <a:ext cx="3105556" cy="596301"/>
        </a:xfrm>
        <a:prstGeom prst="rect">
          <a:avLst/>
        </a:prstGeom>
        <a:solidFill>
          <a:srgbClr val="9F55D7"/>
        </a:solidFill>
        <a:ln>
          <a:noFill/>
        </a:ln>
        <a:effectLst>
          <a:softEdge rad="12700"/>
        </a:effectLst>
        <a:scene3d>
          <a:camera prst="orthographicFront"/>
          <a:lightRig rig="soft" dir="t"/>
        </a:scene3d>
        <a:sp3d prstMaterial="plastic">
          <a:bevelT w="120900" h="88900"/>
          <a:bevelB w="88900" h="31750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PLANETAS EXTERIORES</a:t>
          </a:r>
        </a:p>
      </dsp:txBody>
      <dsp:txXfrm>
        <a:off x="5452210" y="2105170"/>
        <a:ext cx="3105556" cy="596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0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9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8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8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8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6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2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8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0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688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hyperlink" Target="https://www.nasa.gov/multimedia/#.Y0kacXZByU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slide" Target="slide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slide" Target="slide8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rgbClr val="02002E"/>
            </a:gs>
            <a:gs pos="0">
              <a:srgbClr val="02002E"/>
            </a:gs>
            <a:gs pos="46000">
              <a:srgbClr val="02002E"/>
            </a:gs>
            <a:gs pos="100000">
              <a:srgbClr val="02002A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A184C779-01AE-99E7-2ED4-51C6D4320A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288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9498" b="861"/>
          <a:stretch/>
        </p:blipFill>
        <p:spPr>
          <a:xfrm>
            <a:off x="28585" y="1"/>
            <a:ext cx="12134830" cy="6857999"/>
          </a:xfrm>
          <a:prstGeom prst="rect">
            <a:avLst/>
          </a:prstGeom>
          <a:effectLst>
            <a:outerShdw blurRad="50800" dist="165100" dir="660000" algn="ctr" rotWithShape="0">
              <a:srgbClr val="000000"/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23378" y="-1091224"/>
            <a:ext cx="7945244" cy="1999128"/>
          </a:xfrm>
        </p:spPr>
        <p:txBody>
          <a:bodyPr>
            <a:normAutofit/>
          </a:bodyPr>
          <a:lstStyle/>
          <a:p>
            <a:br>
              <a:rPr lang="es-ES" sz="4800" dirty="0">
                <a:latin typeface="COMI"/>
                <a:cs typeface="Calibri Light"/>
              </a:rPr>
            </a:br>
            <a:r>
              <a:rPr lang="es-ES" sz="4800" dirty="0">
                <a:solidFill>
                  <a:srgbClr val="FFFF00"/>
                </a:solidFill>
                <a:latin typeface="Comic Sans MS"/>
                <a:cs typeface="Calibri Light"/>
              </a:rPr>
              <a:t>EL SISTEMA SOLAR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rgbClr val="050064"/>
            </a:gs>
            <a:gs pos="0">
              <a:srgbClr val="08009E"/>
            </a:gs>
            <a:gs pos="46000">
              <a:srgbClr val="040058"/>
            </a:gs>
            <a:gs pos="100000">
              <a:srgbClr val="02002A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8EC2-45A1-D3E9-69A3-1A637B0B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18" y="-208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URANO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2D45EFD-E5EB-9F13-F9C1-EAA9907C2812}"/>
              </a:ext>
            </a:extLst>
          </p:cNvPr>
          <p:cNvSpPr txBox="1">
            <a:spLocks/>
          </p:cNvSpPr>
          <p:nvPr/>
        </p:nvSpPr>
        <p:spPr>
          <a:xfrm>
            <a:off x="2604930" y="467589"/>
            <a:ext cx="6344576" cy="1392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Debido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lejanía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descubierto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hasta que se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construyeron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buenos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telescopios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834934-4995-07F9-3869-D5A3884B7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812" y="282826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608BBA4-A4A7-5B46-CABC-F0B3F62A7BB6}"/>
              </a:ext>
            </a:extLst>
          </p:cNvPr>
          <p:cNvSpPr txBox="1">
            <a:spLocks/>
          </p:cNvSpPr>
          <p:nvPr/>
        </p:nvSpPr>
        <p:spPr>
          <a:xfrm>
            <a:off x="6656816" y="2272820"/>
            <a:ext cx="3689089" cy="4020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Está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cubierto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denso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manto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nubes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vapor de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agua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ácido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sulfúrico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impiden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superficie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endParaRPr lang="en-US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vientos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se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originan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ella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(1.000 km/h)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fueron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causa del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destrozo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las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sondas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espaciales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se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enviaron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durante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años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estudiarla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endParaRPr lang="en-US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manto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nubes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actúa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casi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cristal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calentando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superficie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hace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se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alcancen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temperaturas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460ºC y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presión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veces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mayor que la de la Tierra.</a:t>
            </a:r>
            <a:endParaRPr lang="en-US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echa: curvada hacia arriba 3">
            <a:hlinkClick r:id="rId2" action="ppaction://hlinksldjump"/>
            <a:extLst>
              <a:ext uri="{FF2B5EF4-FFF2-40B4-BE49-F238E27FC236}">
                <a16:creationId xmlns:a16="http://schemas.microsoft.com/office/drawing/2014/main" id="{BCD6D738-AB56-38E0-89D5-079E1B9EC72D}"/>
              </a:ext>
            </a:extLst>
          </p:cNvPr>
          <p:cNvSpPr/>
          <p:nvPr/>
        </p:nvSpPr>
        <p:spPr>
          <a:xfrm>
            <a:off x="305528" y="6265854"/>
            <a:ext cx="411060" cy="360727"/>
          </a:xfrm>
          <a:prstGeom prst="curvedUpArrow">
            <a:avLst>
              <a:gd name="adj1" fmla="val 25000"/>
              <a:gd name="adj2" fmla="val 563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48B0700-B073-46A1-B6E2-A672D9199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465" y="2053410"/>
            <a:ext cx="4418535" cy="44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07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rgbClr val="050064"/>
            </a:gs>
            <a:gs pos="0">
              <a:srgbClr val="08009E"/>
            </a:gs>
            <a:gs pos="46000">
              <a:srgbClr val="040058"/>
            </a:gs>
            <a:gs pos="100000">
              <a:srgbClr val="02002A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8EC2-45A1-D3E9-69A3-1A637B0B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18" y="-14791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JÚPITER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2D45EFD-E5EB-9F13-F9C1-EAA9907C2812}"/>
              </a:ext>
            </a:extLst>
          </p:cNvPr>
          <p:cNvSpPr txBox="1">
            <a:spLocks/>
          </p:cNvSpPr>
          <p:nvPr/>
        </p:nvSpPr>
        <p:spPr>
          <a:xfrm>
            <a:off x="3088634" y="446690"/>
            <a:ext cx="5377167" cy="1392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 primer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planeta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estudió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Galileo,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quien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también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descubrió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sus cuatro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satélites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principales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Io, Europa, Calisto y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Ganímedes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834934-4995-07F9-3869-D5A3884B7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812" y="282826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608BBA4-A4A7-5B46-CABC-F0B3F62A7BB6}"/>
              </a:ext>
            </a:extLst>
          </p:cNvPr>
          <p:cNvSpPr txBox="1">
            <a:spLocks/>
          </p:cNvSpPr>
          <p:nvPr/>
        </p:nvSpPr>
        <p:spPr>
          <a:xfrm>
            <a:off x="959812" y="2113757"/>
            <a:ext cx="3689089" cy="4020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cubierto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nubes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vapor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agua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ácido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sulfúrico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impiden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superficie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vientos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ella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(1.000 km/h)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fueron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causa del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destrozo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sondas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espaciales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enviaron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durante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años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estudiarla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nubes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actúa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cristal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calentando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superficie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alcancen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temperaturas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460ºC 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presión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mayor que la de la Tierra.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echa: curvada hacia arriba 3">
            <a:hlinkClick r:id="rId4" action="ppaction://hlinksldjump"/>
            <a:extLst>
              <a:ext uri="{FF2B5EF4-FFF2-40B4-BE49-F238E27FC236}">
                <a16:creationId xmlns:a16="http://schemas.microsoft.com/office/drawing/2014/main" id="{4A6320AC-B336-F923-266B-47E44C790099}"/>
              </a:ext>
            </a:extLst>
          </p:cNvPr>
          <p:cNvSpPr/>
          <p:nvPr/>
        </p:nvSpPr>
        <p:spPr>
          <a:xfrm>
            <a:off x="305528" y="6265854"/>
            <a:ext cx="411060" cy="360727"/>
          </a:xfrm>
          <a:prstGeom prst="curvedUpArrow">
            <a:avLst>
              <a:gd name="adj1" fmla="val 25000"/>
              <a:gd name="adj2" fmla="val 563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6B1FB64-CCFE-428F-836D-F04CD308C2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8" r="16056"/>
          <a:stretch/>
        </p:blipFill>
        <p:spPr>
          <a:xfrm>
            <a:off x="9479360" y="1188919"/>
            <a:ext cx="1709856" cy="2161723"/>
          </a:xfrm>
          <a:prstGeom prst="rect">
            <a:avLst/>
          </a:prstGeom>
        </p:spPr>
      </p:pic>
      <p:pic>
        <p:nvPicPr>
          <p:cNvPr id="8" name="V_jupiter">
            <a:hlinkClick r:id="" action="ppaction://media"/>
            <a:extLst>
              <a:ext uri="{FF2B5EF4-FFF2-40B4-BE49-F238E27FC236}">
                <a16:creationId xmlns:a16="http://schemas.microsoft.com/office/drawing/2014/main" id="{5F1534BB-1F94-49B0-A468-BCCDC2ED546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131279" y="3489869"/>
            <a:ext cx="4057938" cy="304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9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98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rgbClr val="050064"/>
            </a:gs>
            <a:gs pos="0">
              <a:srgbClr val="08009E"/>
            </a:gs>
            <a:gs pos="46000">
              <a:srgbClr val="040058"/>
            </a:gs>
            <a:gs pos="100000">
              <a:srgbClr val="02002A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8EC2-45A1-D3E9-69A3-1A637B0B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solidFill>
                  <a:srgbClr val="FFFF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Datos</a:t>
            </a:r>
            <a:r>
              <a:rPr lang="en-US" sz="3200" dirty="0">
                <a:solidFill>
                  <a:srgbClr val="FFFF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de </a:t>
            </a:r>
            <a:r>
              <a:rPr lang="en-US" sz="3200" dirty="0" err="1">
                <a:solidFill>
                  <a:srgbClr val="FFFF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los</a:t>
            </a:r>
            <a:r>
              <a:rPr lang="en-US" sz="3200" dirty="0">
                <a:solidFill>
                  <a:srgbClr val="FFFF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planetas</a:t>
            </a:r>
            <a:endParaRPr lang="en-US" sz="3200" dirty="0">
              <a:solidFill>
                <a:srgbClr val="FFFF0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834934-4995-07F9-3869-D5A3884B7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812" y="282826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Calibri"/>
            </a:endParaRPr>
          </a:p>
        </p:txBody>
      </p:sp>
      <p:sp>
        <p:nvSpPr>
          <p:cNvPr id="4" name="Flecha: curvada hacia arriba 3">
            <a:hlinkClick r:id="rId2" action="ppaction://hlinksldjump"/>
            <a:extLst>
              <a:ext uri="{FF2B5EF4-FFF2-40B4-BE49-F238E27FC236}">
                <a16:creationId xmlns:a16="http://schemas.microsoft.com/office/drawing/2014/main" id="{2B2A0BFF-C9AB-A208-C466-46AD0EA0C620}"/>
              </a:ext>
            </a:extLst>
          </p:cNvPr>
          <p:cNvSpPr/>
          <p:nvPr/>
        </p:nvSpPr>
        <p:spPr>
          <a:xfrm>
            <a:off x="305528" y="6265854"/>
            <a:ext cx="411060" cy="360727"/>
          </a:xfrm>
          <a:prstGeom prst="curvedUpArrow">
            <a:avLst>
              <a:gd name="adj1" fmla="val 25000"/>
              <a:gd name="adj2" fmla="val 563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D129E2-370F-47DE-9082-08E627D6A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562" y="5783869"/>
            <a:ext cx="4749800" cy="9144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2279917-D97A-4F98-9907-62A66543917C}"/>
              </a:ext>
            </a:extLst>
          </p:cNvPr>
          <p:cNvSpPr txBox="1"/>
          <p:nvPr/>
        </p:nvSpPr>
        <p:spPr>
          <a:xfrm>
            <a:off x="2361933" y="6056403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 de giro de los planetas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96701DF3-F230-400C-BBDD-4F927E1C0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379760"/>
              </p:ext>
            </p:extLst>
          </p:nvPr>
        </p:nvGraphicFramePr>
        <p:xfrm>
          <a:off x="3239638" y="1325563"/>
          <a:ext cx="5712723" cy="39769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4241">
                  <a:extLst>
                    <a:ext uri="{9D8B030D-6E8A-4147-A177-3AD203B41FA5}">
                      <a16:colId xmlns:a16="http://schemas.microsoft.com/office/drawing/2014/main" val="1439361811"/>
                    </a:ext>
                  </a:extLst>
                </a:gridCol>
                <a:gridCol w="1904241">
                  <a:extLst>
                    <a:ext uri="{9D8B030D-6E8A-4147-A177-3AD203B41FA5}">
                      <a16:colId xmlns:a16="http://schemas.microsoft.com/office/drawing/2014/main" val="404597221"/>
                    </a:ext>
                  </a:extLst>
                </a:gridCol>
                <a:gridCol w="1904241">
                  <a:extLst>
                    <a:ext uri="{9D8B030D-6E8A-4147-A177-3AD203B41FA5}">
                      <a16:colId xmlns:a16="http://schemas.microsoft.com/office/drawing/2014/main" val="1250300961"/>
                    </a:ext>
                  </a:extLst>
                </a:gridCol>
              </a:tblGrid>
              <a:tr h="5916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dirty="0">
                          <a:solidFill>
                            <a:srgbClr val="61197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Planeta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61197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Distancia al Sol (millones de km)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61197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Período de revolución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930207"/>
                  </a:ext>
                </a:extLst>
              </a:tr>
              <a:tr h="417112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Mercurio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57,9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 días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357544"/>
                  </a:ext>
                </a:extLst>
              </a:tr>
              <a:tr h="417112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Venus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108,2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224,7 días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432954"/>
                  </a:ext>
                </a:extLst>
              </a:tr>
              <a:tr h="417112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Tierra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149,6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365,26 días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26199"/>
                  </a:ext>
                </a:extLst>
              </a:tr>
              <a:tr h="417112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Marte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227,9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287 días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060737"/>
                  </a:ext>
                </a:extLst>
              </a:tr>
              <a:tr h="417112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Júpiter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778,3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11,87 años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603249"/>
                  </a:ext>
                </a:extLst>
              </a:tr>
              <a:tr h="417112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Saturno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1427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29,46 años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429786"/>
                  </a:ext>
                </a:extLst>
              </a:tr>
              <a:tr h="417112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Urano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2896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 años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762849"/>
                  </a:ext>
                </a:extLst>
              </a:tr>
              <a:tr h="417112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Neptuno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4496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164,8 años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674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560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rgbClr val="050064"/>
            </a:gs>
            <a:gs pos="0">
              <a:srgbClr val="08009E"/>
            </a:gs>
            <a:gs pos="46000">
              <a:srgbClr val="040058"/>
            </a:gs>
            <a:gs pos="100000">
              <a:srgbClr val="02002A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8EC2-45A1-D3E9-69A3-1A637B0B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18" y="-1819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NEPTUNO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2D45EFD-E5EB-9F13-F9C1-EAA9907C2812}"/>
              </a:ext>
            </a:extLst>
          </p:cNvPr>
          <p:cNvSpPr txBox="1">
            <a:spLocks/>
          </p:cNvSpPr>
          <p:nvPr/>
        </p:nvSpPr>
        <p:spPr>
          <a:xfrm>
            <a:off x="2538669" y="344993"/>
            <a:ext cx="6477097" cy="1392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buscado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 los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astrónomos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explicar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las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perturbaciones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encontradas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órbita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Urano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834934-4995-07F9-3869-D5A3884B7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812" y="282826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608BBA4-A4A7-5B46-CABC-F0B3F62A7BB6}"/>
              </a:ext>
            </a:extLst>
          </p:cNvPr>
          <p:cNvSpPr txBox="1">
            <a:spLocks/>
          </p:cNvSpPr>
          <p:nvPr/>
        </p:nvSpPr>
        <p:spPr>
          <a:xfrm>
            <a:off x="1516403" y="2264519"/>
            <a:ext cx="3689089" cy="4020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cubierto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nubes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vapor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agua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ácido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sulfúrico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impiden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superficie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vientos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ella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(1.000 km/h)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fueron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causa del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destrozo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sondas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espaciales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enviaron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durante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años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estudiarla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nubes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actúa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cristal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calentando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superficie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alcancen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temperaturas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460ºC 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presión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mayor que la de la Tierra.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echa: curvada hacia arriba 3">
            <a:hlinkClick r:id="rId2" action="ppaction://hlinksldjump"/>
            <a:extLst>
              <a:ext uri="{FF2B5EF4-FFF2-40B4-BE49-F238E27FC236}">
                <a16:creationId xmlns:a16="http://schemas.microsoft.com/office/drawing/2014/main" id="{941A5EE0-CC30-9F90-449C-627FB487EC42}"/>
              </a:ext>
            </a:extLst>
          </p:cNvPr>
          <p:cNvSpPr/>
          <p:nvPr/>
        </p:nvSpPr>
        <p:spPr>
          <a:xfrm>
            <a:off x="305528" y="6265854"/>
            <a:ext cx="411060" cy="360727"/>
          </a:xfrm>
          <a:prstGeom prst="curvedUpArrow">
            <a:avLst>
              <a:gd name="adj1" fmla="val 25000"/>
              <a:gd name="adj2" fmla="val 563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030507C-7065-46A6-84E3-0B1772038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094" y="2464156"/>
            <a:ext cx="42005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6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rgbClr val="050064"/>
            </a:gs>
            <a:gs pos="0">
              <a:srgbClr val="08009E"/>
            </a:gs>
            <a:gs pos="46000">
              <a:srgbClr val="040058"/>
            </a:gs>
            <a:gs pos="100000">
              <a:srgbClr val="02002A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8EC2-45A1-D3E9-69A3-1A637B0B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18" y="-2032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MARTE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2D45EFD-E5EB-9F13-F9C1-EAA9907C2812}"/>
              </a:ext>
            </a:extLst>
          </p:cNvPr>
          <p:cNvSpPr txBox="1">
            <a:spLocks/>
          </p:cNvSpPr>
          <p:nvPr/>
        </p:nvSpPr>
        <p:spPr>
          <a:xfrm>
            <a:off x="2273626" y="721187"/>
            <a:ext cx="7007184" cy="1392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Marte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 el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cuarto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planeta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es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más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pequeño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la Tierra y de color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rojo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Debido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color, se le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bautizó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mitología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el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dios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guerra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 a sus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satélites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nombres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Fobos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miedo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y Deimos (terror).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834934-4995-07F9-3869-D5A3884B7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812" y="282826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608BBA4-A4A7-5B46-CABC-F0B3F62A7BB6}"/>
              </a:ext>
            </a:extLst>
          </p:cNvPr>
          <p:cNvSpPr txBox="1">
            <a:spLocks/>
          </p:cNvSpPr>
          <p:nvPr/>
        </p:nvSpPr>
        <p:spPr>
          <a:xfrm>
            <a:off x="959812" y="2414643"/>
            <a:ext cx="3689089" cy="4020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cubierto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nubes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vapor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agua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ácido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sulfúrico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impiden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superficie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vientos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ella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(1.000 km/h)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fueron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causa del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destrozo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sondas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espaciales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enviaron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durante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años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estudiarla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nubes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actúa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cristal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calentando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superficie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alcancen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temperaturas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460ºC 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presión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mayor que la de la Tierra.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E715A22-6BA4-43B6-B60E-36D1938B16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169" y="2175809"/>
            <a:ext cx="4497831" cy="44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2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rgbClr val="050064"/>
            </a:gs>
            <a:gs pos="0">
              <a:srgbClr val="08009E"/>
            </a:gs>
            <a:gs pos="46000">
              <a:srgbClr val="040058"/>
            </a:gs>
            <a:gs pos="100000">
              <a:srgbClr val="02002A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8EC2-45A1-D3E9-69A3-1A637B0B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9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  <a:latin typeface="Comic Sans MS"/>
                <a:cs typeface="Calibri Light"/>
              </a:rPr>
              <a:t>CUERPOS DEL SITEMA SOLAR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2D45EFD-E5EB-9F13-F9C1-EAA9907C2812}"/>
              </a:ext>
            </a:extLst>
          </p:cNvPr>
          <p:cNvSpPr txBox="1">
            <a:spLocks/>
          </p:cNvSpPr>
          <p:nvPr/>
        </p:nvSpPr>
        <p:spPr>
          <a:xfrm>
            <a:off x="1809550" y="1122665"/>
            <a:ext cx="8816124" cy="1392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600" dirty="0">
                <a:solidFill>
                  <a:srgbClr val="FFFF00"/>
                </a:solidFill>
                <a:latin typeface="Comic Sans MS"/>
                <a:cs typeface="Calibri Light"/>
              </a:rPr>
            </a:br>
            <a:r>
              <a:rPr lang="en-US" sz="3100" dirty="0">
                <a:solidFill>
                  <a:srgbClr val="FFFF00"/>
                </a:solidFill>
                <a:latin typeface="Comic Sans MS"/>
                <a:cs typeface="Calibri Light"/>
              </a:rPr>
              <a:t>La Unión </a:t>
            </a:r>
            <a:r>
              <a:rPr lang="en-US" sz="3100" dirty="0" err="1">
                <a:solidFill>
                  <a:srgbClr val="FFFF00"/>
                </a:solidFill>
                <a:latin typeface="Comic Sans MS"/>
                <a:cs typeface="Calibri Light"/>
              </a:rPr>
              <a:t>Astonómica</a:t>
            </a:r>
            <a:r>
              <a:rPr lang="en-US" sz="3100" dirty="0">
                <a:solidFill>
                  <a:srgbClr val="FFFF00"/>
                </a:solidFill>
                <a:latin typeface="Comic Sans MS"/>
                <a:cs typeface="Calibri Light"/>
              </a:rPr>
              <a:t> </a:t>
            </a:r>
            <a:r>
              <a:rPr lang="en-US" sz="3100" dirty="0" err="1">
                <a:solidFill>
                  <a:srgbClr val="FFFF00"/>
                </a:solidFill>
                <a:latin typeface="Comic Sans MS"/>
                <a:cs typeface="Calibri Light"/>
              </a:rPr>
              <a:t>Internacional</a:t>
            </a:r>
            <a:r>
              <a:rPr lang="en-US" sz="3100" dirty="0">
                <a:solidFill>
                  <a:srgbClr val="FFFF00"/>
                </a:solidFill>
                <a:latin typeface="Comic Sans MS"/>
                <a:cs typeface="Calibri Light"/>
              </a:rPr>
              <a:t> </a:t>
            </a:r>
            <a:r>
              <a:rPr lang="en-US" sz="3100" dirty="0" err="1">
                <a:solidFill>
                  <a:srgbClr val="FFFF00"/>
                </a:solidFill>
                <a:latin typeface="Comic Sans MS"/>
                <a:cs typeface="Calibri Light"/>
              </a:rPr>
              <a:t>aprobó</a:t>
            </a:r>
            <a:r>
              <a:rPr lang="en-US" sz="3100" dirty="0">
                <a:solidFill>
                  <a:srgbClr val="FFFF00"/>
                </a:solidFill>
                <a:latin typeface="Comic Sans MS"/>
                <a:cs typeface="Calibri Light"/>
              </a:rPr>
              <a:t>, </a:t>
            </a:r>
            <a:r>
              <a:rPr lang="en-US" sz="3100" dirty="0" err="1">
                <a:solidFill>
                  <a:srgbClr val="FFFF00"/>
                </a:solidFill>
                <a:latin typeface="Comic Sans MS"/>
                <a:cs typeface="Calibri Light"/>
              </a:rPr>
              <a:t>en</a:t>
            </a:r>
            <a:r>
              <a:rPr lang="en-US" sz="3100" dirty="0">
                <a:solidFill>
                  <a:srgbClr val="FFFF00"/>
                </a:solidFill>
                <a:latin typeface="Comic Sans MS"/>
                <a:cs typeface="Calibri Light"/>
              </a:rPr>
              <a:t> </a:t>
            </a:r>
            <a:r>
              <a:rPr lang="en-US" sz="3100" dirty="0" err="1">
                <a:solidFill>
                  <a:srgbClr val="FFFF00"/>
                </a:solidFill>
                <a:latin typeface="Comic Sans MS"/>
                <a:cs typeface="Calibri Light"/>
              </a:rPr>
              <a:t>agosto</a:t>
            </a:r>
            <a:r>
              <a:rPr lang="en-US" sz="3100" dirty="0">
                <a:solidFill>
                  <a:srgbClr val="FFFF00"/>
                </a:solidFill>
                <a:latin typeface="Comic Sans MS"/>
                <a:cs typeface="Calibri Light"/>
              </a:rPr>
              <a:t> del 2006, </a:t>
            </a:r>
            <a:r>
              <a:rPr lang="en-US" sz="3100" dirty="0" err="1">
                <a:solidFill>
                  <a:srgbClr val="FFFF00"/>
                </a:solidFill>
                <a:latin typeface="Comic Sans MS"/>
                <a:cs typeface="Calibri Light"/>
              </a:rPr>
              <a:t>una</a:t>
            </a:r>
            <a:r>
              <a:rPr lang="en-US" sz="3100" dirty="0">
                <a:solidFill>
                  <a:srgbClr val="FFFF00"/>
                </a:solidFill>
                <a:latin typeface="Comic Sans MS"/>
                <a:cs typeface="Calibri Light"/>
              </a:rPr>
              <a:t> </a:t>
            </a:r>
            <a:r>
              <a:rPr lang="en-US" sz="3100" dirty="0" err="1">
                <a:solidFill>
                  <a:srgbClr val="FFFF00"/>
                </a:solidFill>
                <a:latin typeface="Comic Sans MS"/>
                <a:cs typeface="Calibri Light"/>
              </a:rPr>
              <a:t>nueva</a:t>
            </a:r>
            <a:r>
              <a:rPr lang="en-US" sz="3100" dirty="0">
                <a:solidFill>
                  <a:srgbClr val="FFFF00"/>
                </a:solidFill>
                <a:latin typeface="Comic Sans MS"/>
                <a:cs typeface="Calibri Light"/>
              </a:rPr>
              <a:t> </a:t>
            </a:r>
            <a:r>
              <a:rPr lang="en-US" sz="3100" dirty="0" err="1">
                <a:solidFill>
                  <a:srgbClr val="FFFF00"/>
                </a:solidFill>
                <a:latin typeface="Comic Sans MS"/>
                <a:cs typeface="Calibri Light"/>
              </a:rPr>
              <a:t>clasificación</a:t>
            </a:r>
            <a:r>
              <a:rPr lang="en-US" sz="3100" dirty="0">
                <a:solidFill>
                  <a:srgbClr val="FFFF00"/>
                </a:solidFill>
                <a:latin typeface="Comic Sans MS"/>
                <a:cs typeface="Calibri Light"/>
              </a:rPr>
              <a:t> de </a:t>
            </a:r>
            <a:r>
              <a:rPr lang="en-US" sz="3100" dirty="0" err="1">
                <a:solidFill>
                  <a:srgbClr val="FFFF00"/>
                </a:solidFill>
                <a:latin typeface="Comic Sans MS"/>
                <a:cs typeface="Calibri Light"/>
              </a:rPr>
              <a:t>los</a:t>
            </a:r>
            <a:r>
              <a:rPr lang="en-US" sz="3100" dirty="0">
                <a:solidFill>
                  <a:srgbClr val="FFFF00"/>
                </a:solidFill>
                <a:latin typeface="Comic Sans MS"/>
                <a:cs typeface="Calibri Light"/>
              </a:rPr>
              <a:t> </a:t>
            </a:r>
            <a:r>
              <a:rPr lang="en-US" sz="3100" dirty="0" err="1">
                <a:solidFill>
                  <a:srgbClr val="FFFF00"/>
                </a:solidFill>
                <a:latin typeface="Comic Sans MS"/>
                <a:cs typeface="Calibri Light"/>
              </a:rPr>
              <a:t>cuerpos</a:t>
            </a:r>
            <a:r>
              <a:rPr lang="en-US" sz="3100" dirty="0">
                <a:solidFill>
                  <a:srgbClr val="FFFF00"/>
                </a:solidFill>
                <a:latin typeface="Comic Sans MS"/>
                <a:cs typeface="Calibri Light"/>
              </a:rPr>
              <a:t> del Sistema Solar.</a:t>
            </a:r>
            <a:endParaRPr lang="en-US" sz="57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834934-4995-07F9-3869-D5A3884B7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812" y="282826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4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/>
                <a:cs typeface="Calibri"/>
              </a:rPr>
              <a:t>1ª </a:t>
            </a:r>
            <a:r>
              <a:rPr lang="en-US" sz="2800" dirty="0" err="1">
                <a:latin typeface="Times New Roman"/>
                <a:cs typeface="Calibri"/>
              </a:rPr>
              <a:t>Categoría</a:t>
            </a:r>
            <a:r>
              <a:rPr lang="en-US" sz="2800" dirty="0">
                <a:latin typeface="Times New Roman"/>
                <a:cs typeface="Calibri"/>
              </a:rPr>
              <a:t>: </a:t>
            </a:r>
            <a:r>
              <a:rPr lang="en-US" sz="2800" dirty="0" err="1">
                <a:latin typeface="Times New Roman"/>
                <a:cs typeface="Calibri"/>
              </a:rPr>
              <a:t>Planetas</a:t>
            </a:r>
            <a:endParaRPr lang="en-US" sz="2800" dirty="0">
              <a:latin typeface="Times New Roman"/>
              <a:cs typeface="Calibri"/>
            </a:endParaRPr>
          </a:p>
          <a:p>
            <a:pPr lvl="7">
              <a:buClr>
                <a:srgbClr val="B174DE"/>
              </a:buClr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Times New Roman"/>
                <a:cs typeface="Times New Roman"/>
              </a:rPr>
              <a:t>Mercurio</a:t>
            </a:r>
            <a:r>
              <a:rPr lang="en-US" sz="1600" dirty="0">
                <a:latin typeface="Times New Roman"/>
                <a:cs typeface="Times New Roman"/>
              </a:rPr>
              <a:t>      Venus           Tierra          Marte</a:t>
            </a:r>
            <a:endParaRPr lang="en-US" sz="1600" dirty="0">
              <a:ea typeface="+mn-lt"/>
              <a:cs typeface="+mn-lt"/>
            </a:endParaRPr>
          </a:p>
          <a:p>
            <a:pPr lvl="7">
              <a:buClr>
                <a:srgbClr val="B174DE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/>
                <a:cs typeface="Times New Roman"/>
              </a:rPr>
              <a:t>Júpiter           </a:t>
            </a:r>
            <a:r>
              <a:rPr lang="en-US" sz="1600" dirty="0" err="1">
                <a:latin typeface="Times New Roman"/>
                <a:cs typeface="Times New Roman"/>
              </a:rPr>
              <a:t>Saturno</a:t>
            </a:r>
            <a:r>
              <a:rPr lang="en-US" sz="1600" dirty="0">
                <a:latin typeface="Times New Roman"/>
                <a:cs typeface="Times New Roman"/>
              </a:rPr>
              <a:t>        </a:t>
            </a:r>
            <a:r>
              <a:rPr lang="en-US" sz="1600" dirty="0" err="1">
                <a:latin typeface="Times New Roman"/>
                <a:cs typeface="Times New Roman"/>
              </a:rPr>
              <a:t>Urano</a:t>
            </a:r>
            <a:r>
              <a:rPr lang="en-US" sz="1600" dirty="0">
                <a:latin typeface="Times New Roman"/>
                <a:cs typeface="Times New Roman"/>
              </a:rPr>
              <a:t>         Neptuno</a:t>
            </a:r>
          </a:p>
          <a:p>
            <a:pPr marL="1828800" lvl="4" indent="0">
              <a:buNone/>
            </a:pPr>
            <a:endParaRPr lang="en-US" sz="2800" dirty="0">
              <a:latin typeface="Times New Roman"/>
              <a:cs typeface="Times New Roman"/>
            </a:endParaRPr>
          </a:p>
          <a:p>
            <a:pPr lvl="4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/>
                <a:cs typeface="Calibri"/>
              </a:rPr>
              <a:t>2ª </a:t>
            </a:r>
            <a:r>
              <a:rPr lang="en-US" sz="2800" dirty="0" err="1">
                <a:latin typeface="Times New Roman"/>
                <a:cs typeface="Calibri"/>
              </a:rPr>
              <a:t>Categoría</a:t>
            </a:r>
            <a:r>
              <a:rPr lang="en-US" sz="2800" dirty="0">
                <a:latin typeface="Times New Roman"/>
                <a:cs typeface="Calibri"/>
              </a:rPr>
              <a:t>: </a:t>
            </a:r>
            <a:r>
              <a:rPr lang="en-US" sz="2800" dirty="0" err="1">
                <a:latin typeface="Times New Roman"/>
                <a:cs typeface="Calibri"/>
              </a:rPr>
              <a:t>Planetas</a:t>
            </a:r>
            <a:r>
              <a:rPr lang="en-US" sz="2800" dirty="0">
                <a:latin typeface="Times New Roman"/>
                <a:cs typeface="Calibri"/>
              </a:rPr>
              <a:t> </a:t>
            </a:r>
            <a:r>
              <a:rPr lang="en-US" sz="2800" dirty="0" err="1">
                <a:latin typeface="Times New Roman"/>
                <a:cs typeface="Calibri"/>
              </a:rPr>
              <a:t>enanos</a:t>
            </a:r>
            <a:endParaRPr lang="en-US" sz="2800" dirty="0">
              <a:latin typeface="Times New Roman"/>
              <a:cs typeface="Calibri"/>
            </a:endParaRPr>
          </a:p>
          <a:p>
            <a:pPr lvl="7">
              <a:buClr>
                <a:srgbClr val="B174DE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/>
                <a:cs typeface="Times New Roman"/>
              </a:rPr>
              <a:t>Plutón       Ceres        Xena</a:t>
            </a:r>
          </a:p>
          <a:p>
            <a:pPr marL="1828800" lvl="4" indent="0">
              <a:buNone/>
            </a:pPr>
            <a:endParaRPr lang="en-US" sz="2800" dirty="0">
              <a:latin typeface="Times New Roman"/>
              <a:cs typeface="Times New Roman"/>
            </a:endParaRPr>
          </a:p>
          <a:p>
            <a:pPr lvl="4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/>
                <a:cs typeface="Calibri"/>
              </a:rPr>
              <a:t>3ª </a:t>
            </a:r>
            <a:r>
              <a:rPr lang="en-US" sz="2800" dirty="0" err="1">
                <a:latin typeface="Times New Roman"/>
                <a:cs typeface="Calibri"/>
              </a:rPr>
              <a:t>Categoría</a:t>
            </a:r>
            <a:r>
              <a:rPr lang="en-US" sz="2800" dirty="0">
                <a:latin typeface="Times New Roman"/>
                <a:cs typeface="Calibri"/>
              </a:rPr>
              <a:t>: </a:t>
            </a:r>
            <a:r>
              <a:rPr lang="en-US" sz="2800" dirty="0" err="1">
                <a:latin typeface="Times New Roman"/>
                <a:cs typeface="Calibri"/>
              </a:rPr>
              <a:t>Cuerpos</a:t>
            </a:r>
            <a:r>
              <a:rPr lang="en-US" sz="2800" dirty="0">
                <a:latin typeface="Times New Roman"/>
                <a:cs typeface="Calibri"/>
              </a:rPr>
              <a:t> </a:t>
            </a:r>
            <a:r>
              <a:rPr lang="en-US" sz="2800" dirty="0" err="1">
                <a:latin typeface="Times New Roman"/>
                <a:cs typeface="Calibri"/>
              </a:rPr>
              <a:t>menores</a:t>
            </a:r>
            <a:endParaRPr lang="en-US" sz="2800" dirty="0">
              <a:latin typeface="Times New Roman"/>
              <a:cs typeface="Calibri"/>
            </a:endParaRPr>
          </a:p>
          <a:p>
            <a:pPr lvl="7">
              <a:buClr>
                <a:srgbClr val="B174DE"/>
              </a:buClr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Times New Roman"/>
                <a:cs typeface="Times New Roman"/>
              </a:rPr>
              <a:t>Asteroides</a:t>
            </a:r>
            <a:r>
              <a:rPr lang="en-US" sz="1600" dirty="0">
                <a:latin typeface="Times New Roman"/>
                <a:cs typeface="Times New Roman"/>
              </a:rPr>
              <a:t>         </a:t>
            </a:r>
            <a:r>
              <a:rPr lang="en-US" sz="1600" dirty="0" err="1">
                <a:latin typeface="Times New Roman"/>
                <a:cs typeface="Times New Roman"/>
              </a:rPr>
              <a:t>Cometas</a:t>
            </a:r>
            <a:r>
              <a:rPr lang="en-US" sz="1600" dirty="0">
                <a:latin typeface="Times New Roman"/>
                <a:cs typeface="Times New Roman"/>
              </a:rPr>
              <a:t>        Otros</a:t>
            </a:r>
          </a:p>
          <a:p>
            <a:pPr marL="0" indent="0">
              <a:buNone/>
            </a:pPr>
            <a:endParaRPr lang="en-US" sz="2000" dirty="0"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Calibri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5E83FEC5-2824-4438-30F3-53595408FBB2}"/>
              </a:ext>
            </a:extLst>
          </p:cNvPr>
          <p:cNvSpPr/>
          <p:nvPr/>
        </p:nvSpPr>
        <p:spPr>
          <a:xfrm>
            <a:off x="9557886" y="6266047"/>
            <a:ext cx="2319688" cy="307584"/>
          </a:xfrm>
          <a:prstGeom prst="ellipse">
            <a:avLst/>
          </a:prstGeom>
          <a:solidFill>
            <a:srgbClr val="0070C0"/>
          </a:solidFill>
          <a:ln>
            <a:solidFill>
              <a:srgbClr val="7AC1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1A78EEE-DB31-1E98-68E2-0635A3C37F05}"/>
              </a:ext>
            </a:extLst>
          </p:cNvPr>
          <p:cNvSpPr txBox="1"/>
          <p:nvPr/>
        </p:nvSpPr>
        <p:spPr>
          <a:xfrm>
            <a:off x="9872313" y="6265854"/>
            <a:ext cx="2319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Imágenes de la </a:t>
            </a:r>
            <a:r>
              <a:rPr lang="es-ES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NASA</a:t>
            </a:r>
            <a:endParaRPr lang="es-ES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lecha: curvada hacia arriba 5">
            <a:hlinkClick r:id="rId3" action="ppaction://hlinksldjump"/>
            <a:extLst>
              <a:ext uri="{FF2B5EF4-FFF2-40B4-BE49-F238E27FC236}">
                <a16:creationId xmlns:a16="http://schemas.microsoft.com/office/drawing/2014/main" id="{B0E6F08C-2189-7E25-39CE-4588FD4018A9}"/>
              </a:ext>
            </a:extLst>
          </p:cNvPr>
          <p:cNvSpPr/>
          <p:nvPr/>
        </p:nvSpPr>
        <p:spPr>
          <a:xfrm>
            <a:off x="305528" y="6265854"/>
            <a:ext cx="411060" cy="360727"/>
          </a:xfrm>
          <a:prstGeom prst="curvedUpArrow">
            <a:avLst>
              <a:gd name="adj1" fmla="val 25000"/>
              <a:gd name="adj2" fmla="val 563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39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rgbClr val="050064"/>
            </a:gs>
            <a:gs pos="0">
              <a:srgbClr val="08009E"/>
            </a:gs>
            <a:gs pos="46000">
              <a:srgbClr val="040058"/>
            </a:gs>
            <a:gs pos="100000">
              <a:srgbClr val="02002A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8EC2-45A1-D3E9-69A3-1A637B0B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19" y="-3025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SATURNO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2D45EFD-E5EB-9F13-F9C1-EAA9907C2812}"/>
              </a:ext>
            </a:extLst>
          </p:cNvPr>
          <p:cNvSpPr txBox="1">
            <a:spLocks/>
          </p:cNvSpPr>
          <p:nvPr/>
        </p:nvSpPr>
        <p:spPr>
          <a:xfrm>
            <a:off x="2503068" y="627374"/>
            <a:ext cx="6548301" cy="1392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Saturno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es,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debido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sus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brillantes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anillo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más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spectacular de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planetas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solar.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satélite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 es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Titán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5400" dirty="0">
              <a:latin typeface="Constantia" panose="02030602050306030303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834934-4995-07F9-3869-D5A3884B7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812" y="282826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Calibri"/>
            </a:endParaRPr>
          </a:p>
        </p:txBody>
      </p:sp>
      <p:pic>
        <p:nvPicPr>
          <p:cNvPr id="4" name="Imagen 3" descr="Dibujo de un plátano&#10;&#10;Descripción generada automáticamente con confianza media">
            <a:extLst>
              <a:ext uri="{FF2B5EF4-FFF2-40B4-BE49-F238E27FC236}">
                <a16:creationId xmlns:a16="http://schemas.microsoft.com/office/drawing/2014/main" id="{E437F002-EEF1-ADD5-C12B-3AE8CC0D7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30" y="2019944"/>
            <a:ext cx="5232888" cy="407096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608BBA4-A4A7-5B46-CABC-F0B3F62A7BB6}"/>
              </a:ext>
            </a:extLst>
          </p:cNvPr>
          <p:cNvSpPr txBox="1">
            <a:spLocks/>
          </p:cNvSpPr>
          <p:nvPr/>
        </p:nvSpPr>
        <p:spPr>
          <a:xfrm>
            <a:off x="6730110" y="2234055"/>
            <a:ext cx="3667530" cy="3739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planeta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ligero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compuesto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hidrógeno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helio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otros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metano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amoniaco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masa, tan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pequeña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comparación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enorme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tamaño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densidad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la del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agua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podría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flotar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ella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anillos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formados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trozos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hielo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diferentes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tamaños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distintas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posiciones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debido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la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variación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eje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rotación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planeta</a:t>
            </a:r>
            <a:r>
              <a:rPr lang="en-US" sz="1800" dirty="0">
                <a:latin typeface="Constantia" panose="02030602050306030303" pitchFamily="18" charset="0"/>
                <a:cs typeface="Calibri Light"/>
              </a:rPr>
              <a:t>.</a:t>
            </a:r>
            <a:endParaRPr lang="en-US" sz="1800" dirty="0">
              <a:latin typeface="Constantia" panose="02030602050306030303" pitchFamily="18" charset="0"/>
            </a:endParaRPr>
          </a:p>
        </p:txBody>
      </p:sp>
      <p:sp>
        <p:nvSpPr>
          <p:cNvPr id="3" name="Flecha: curvada hacia arriba 2">
            <a:hlinkClick r:id="rId3" action="ppaction://hlinksldjump"/>
            <a:extLst>
              <a:ext uri="{FF2B5EF4-FFF2-40B4-BE49-F238E27FC236}">
                <a16:creationId xmlns:a16="http://schemas.microsoft.com/office/drawing/2014/main" id="{0AE1DAA4-EBAF-101C-56B7-3391B1D4F3BC}"/>
              </a:ext>
            </a:extLst>
          </p:cNvPr>
          <p:cNvSpPr/>
          <p:nvPr/>
        </p:nvSpPr>
        <p:spPr>
          <a:xfrm>
            <a:off x="305528" y="6265854"/>
            <a:ext cx="411060" cy="360727"/>
          </a:xfrm>
          <a:prstGeom prst="curvedUpArrow">
            <a:avLst>
              <a:gd name="adj1" fmla="val 25000"/>
              <a:gd name="adj2" fmla="val 563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46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rgbClr val="050064"/>
            </a:gs>
            <a:gs pos="0">
              <a:srgbClr val="08009E"/>
            </a:gs>
            <a:gs pos="46000">
              <a:srgbClr val="040058"/>
            </a:gs>
            <a:gs pos="100000">
              <a:srgbClr val="02002A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8EC2-45A1-D3E9-69A3-1A637B0B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19" y="-3025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PLANETAS ENANOS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2D45EFD-E5EB-9F13-F9C1-EAA9907C2812}"/>
              </a:ext>
            </a:extLst>
          </p:cNvPr>
          <p:cNvSpPr txBox="1">
            <a:spLocks/>
          </p:cNvSpPr>
          <p:nvPr/>
        </p:nvSpPr>
        <p:spPr>
          <a:xfrm>
            <a:off x="2378187" y="560367"/>
            <a:ext cx="6548301" cy="1392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ahora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son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tres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planetas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catalogdos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enanos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aunque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esto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puede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cambiar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pronto.</a:t>
            </a:r>
          </a:p>
          <a:p>
            <a:endParaRPr lang="en-US" sz="5400" dirty="0">
              <a:latin typeface="Constantia" panose="0203060205030603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608BBA4-A4A7-5B46-CABC-F0B3F62A7BB6}"/>
              </a:ext>
            </a:extLst>
          </p:cNvPr>
          <p:cNvSpPr txBox="1">
            <a:spLocks/>
          </p:cNvSpPr>
          <p:nvPr/>
        </p:nvSpPr>
        <p:spPr>
          <a:xfrm>
            <a:off x="1728133" y="2030134"/>
            <a:ext cx="3623513" cy="3923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Plutón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Clr>
                <a:srgbClr val="CCCCFF"/>
              </a:buClr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Posee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órbita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elíptica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excéntrica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ocasiones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encuentra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cerca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Sol que de Neptuno.</a:t>
            </a:r>
          </a:p>
          <a:p>
            <a:pPr marL="742950" lvl="1" indent="-285750">
              <a:buClr>
                <a:srgbClr val="CCCCFF"/>
              </a:buClr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satélite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Caronte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candidato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ser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considerado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otro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planeta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enano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rgbClr val="FFFF00"/>
              </a:buClr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Eris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buClr>
                <a:srgbClr val="CCCC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planeta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enano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mayor que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Plutón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Ceres</a:t>
            </a:r>
          </a:p>
          <a:p>
            <a:pPr marL="742950" lvl="1" indent="-285750">
              <a:buClr>
                <a:srgbClr val="CCCC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pequeño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órbita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entre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Júpiter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cinturón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asteroides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A466615-8457-7079-171C-6AD237579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791" y="2668958"/>
            <a:ext cx="4561899" cy="2645901"/>
          </a:xfrm>
          <a:prstGeom prst="rect">
            <a:avLst/>
          </a:prstGeom>
        </p:spPr>
      </p:pic>
      <p:sp>
        <p:nvSpPr>
          <p:cNvPr id="3" name="Flecha: curvada hacia arriba 2">
            <a:hlinkClick r:id="rId3" action="ppaction://hlinksldjump"/>
            <a:extLst>
              <a:ext uri="{FF2B5EF4-FFF2-40B4-BE49-F238E27FC236}">
                <a16:creationId xmlns:a16="http://schemas.microsoft.com/office/drawing/2014/main" id="{951CE672-7112-D244-1546-7D4F0EAB4791}"/>
              </a:ext>
            </a:extLst>
          </p:cNvPr>
          <p:cNvSpPr/>
          <p:nvPr/>
        </p:nvSpPr>
        <p:spPr>
          <a:xfrm>
            <a:off x="305528" y="6265854"/>
            <a:ext cx="411060" cy="360727"/>
          </a:xfrm>
          <a:prstGeom prst="curvedUpArrow">
            <a:avLst>
              <a:gd name="adj1" fmla="val 25000"/>
              <a:gd name="adj2" fmla="val 563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82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rgbClr val="050064"/>
            </a:gs>
            <a:gs pos="0">
              <a:srgbClr val="08009E"/>
            </a:gs>
            <a:gs pos="46000">
              <a:srgbClr val="040058"/>
            </a:gs>
            <a:gs pos="100000">
              <a:srgbClr val="02002A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8EC2-45A1-D3E9-69A3-1A637B0B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19" y="-3025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VENUS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2D45EFD-E5EB-9F13-F9C1-EAA9907C2812}"/>
              </a:ext>
            </a:extLst>
          </p:cNvPr>
          <p:cNvSpPr txBox="1">
            <a:spLocks/>
          </p:cNvSpPr>
          <p:nvPr/>
        </p:nvSpPr>
        <p:spPr>
          <a:xfrm>
            <a:off x="2242833" y="295300"/>
            <a:ext cx="7068771" cy="1392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segundo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planeta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más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cercano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 Sol, es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más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estudiado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admirado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desde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antigüedad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Algunas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veces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le llama </a:t>
            </a:r>
            <a:r>
              <a:rPr lang="en-US" sz="2000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lucero</a:t>
            </a:r>
            <a:r>
              <a:rPr lang="en-US" sz="20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 alba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otras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lucero</a:t>
            </a:r>
            <a:r>
              <a:rPr lang="en-US" sz="20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vespertino</a:t>
            </a:r>
            <a:r>
              <a:rPr lang="en-US" sz="20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834934-4995-07F9-3869-D5A3884B7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812" y="282826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608BBA4-A4A7-5B46-CABC-F0B3F62A7BB6}"/>
              </a:ext>
            </a:extLst>
          </p:cNvPr>
          <p:cNvSpPr txBox="1">
            <a:spLocks/>
          </p:cNvSpPr>
          <p:nvPr/>
        </p:nvSpPr>
        <p:spPr>
          <a:xfrm>
            <a:off x="959812" y="2113757"/>
            <a:ext cx="3689089" cy="4020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cubierto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nubes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vapor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agua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ácido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sulfúrico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impiden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superficie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vientos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ella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(1.000 km/h)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fueron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causa del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destrozo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sondas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espaciales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enviaron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durante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años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estudiarla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nubes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actúa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cristal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calentando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superficie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alcancen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temperaturas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460ºC 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presión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mayor que la de la Tierra.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V_venus">
            <a:hlinkClick r:id="" action="ppaction://media"/>
            <a:extLst>
              <a:ext uri="{FF2B5EF4-FFF2-40B4-BE49-F238E27FC236}">
                <a16:creationId xmlns:a16="http://schemas.microsoft.com/office/drawing/2014/main" id="{BCA361F1-955D-1EEA-A472-ABC1A438D46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033814" y="2163450"/>
            <a:ext cx="5001205" cy="3750904"/>
          </a:xfrm>
          <a:prstGeom prst="rect">
            <a:avLst/>
          </a:prstGeom>
        </p:spPr>
      </p:pic>
      <p:sp>
        <p:nvSpPr>
          <p:cNvPr id="4" name="Flecha: curvada hacia arriba 3">
            <a:hlinkClick r:id="rId5" action="ppaction://hlinksldjump"/>
            <a:extLst>
              <a:ext uri="{FF2B5EF4-FFF2-40B4-BE49-F238E27FC236}">
                <a16:creationId xmlns:a16="http://schemas.microsoft.com/office/drawing/2014/main" id="{53F3FCAE-F4F3-FF29-EB94-5F9E273405D4}"/>
              </a:ext>
            </a:extLst>
          </p:cNvPr>
          <p:cNvSpPr/>
          <p:nvPr/>
        </p:nvSpPr>
        <p:spPr>
          <a:xfrm>
            <a:off x="305528" y="6265854"/>
            <a:ext cx="411060" cy="360727"/>
          </a:xfrm>
          <a:prstGeom prst="curvedUpArrow">
            <a:avLst>
              <a:gd name="adj1" fmla="val 25000"/>
              <a:gd name="adj2" fmla="val 563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82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98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rgbClr val="050064"/>
            </a:gs>
            <a:gs pos="0">
              <a:srgbClr val="08009E"/>
            </a:gs>
            <a:gs pos="46000">
              <a:srgbClr val="040058"/>
            </a:gs>
            <a:gs pos="100000">
              <a:srgbClr val="02002A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8EC2-45A1-D3E9-69A3-1A637B0B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solidFill>
                  <a:srgbClr val="FFFF00"/>
                </a:solidFill>
                <a:latin typeface="Comic Sans MS" panose="030F0702030302020204" pitchFamily="66" charset="0"/>
                <a:cs typeface="Calibri Light"/>
              </a:rPr>
              <a:t>Comparación</a:t>
            </a:r>
            <a:r>
              <a:rPr lang="en-US" sz="3200" dirty="0">
                <a:solidFill>
                  <a:srgbClr val="FFFF00"/>
                </a:solidFill>
                <a:latin typeface="Comic Sans MS" panose="030F0702030302020204" pitchFamily="66" charset="0"/>
                <a:cs typeface="Calibri Light"/>
              </a:rPr>
              <a:t> del </a:t>
            </a:r>
            <a:r>
              <a:rPr lang="en-US" sz="3200" dirty="0" err="1">
                <a:solidFill>
                  <a:srgbClr val="FFFF00"/>
                </a:solidFill>
                <a:latin typeface="Comic Sans MS" panose="030F0702030302020204" pitchFamily="66" charset="0"/>
                <a:cs typeface="Calibri Light"/>
              </a:rPr>
              <a:t>tamaño</a:t>
            </a:r>
            <a:r>
              <a:rPr lang="en-US" sz="3200" dirty="0">
                <a:solidFill>
                  <a:srgbClr val="FFFF00"/>
                </a:solidFill>
                <a:latin typeface="Comic Sans MS" panose="030F0702030302020204" pitchFamily="66" charset="0"/>
                <a:cs typeface="Calibri Light"/>
              </a:rPr>
              <a:t> de </a:t>
            </a:r>
            <a:r>
              <a:rPr lang="en-US" sz="3200" dirty="0" err="1">
                <a:solidFill>
                  <a:srgbClr val="FFFF00"/>
                </a:solidFill>
                <a:latin typeface="Comic Sans MS" panose="030F0702030302020204" pitchFamily="66" charset="0"/>
                <a:cs typeface="Calibri Light"/>
              </a:rPr>
              <a:t>los</a:t>
            </a:r>
            <a:r>
              <a:rPr lang="en-US" sz="3200" dirty="0">
                <a:solidFill>
                  <a:srgbClr val="FFFF00"/>
                </a:solidFill>
                <a:latin typeface="Comic Sans MS" panose="030F0702030302020204" pitchFamily="66" charset="0"/>
                <a:cs typeface="Calibri Light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Comic Sans MS" panose="030F0702030302020204" pitchFamily="66" charset="0"/>
                <a:cs typeface="Calibri Light"/>
              </a:rPr>
              <a:t>planetas</a:t>
            </a:r>
            <a:endParaRPr lang="en-US" sz="3200" dirty="0">
              <a:solidFill>
                <a:srgbClr val="FFFF00"/>
              </a:solidFill>
              <a:latin typeface="Comic Sans MS" panose="030F0702030302020204" pitchFamily="66" charset="0"/>
              <a:cs typeface="Calibri Light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834934-4995-07F9-3869-D5A3884B7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812" y="2799385"/>
            <a:ext cx="10515600" cy="4351338"/>
          </a:xfrm>
          <a:noFill/>
          <a:scene3d>
            <a:camera prst="orthographicFront"/>
            <a:lightRig rig="threePt" dir="t"/>
          </a:scene3d>
          <a:sp3d extrusionH="76200">
            <a:extrusionClr>
              <a:schemeClr val="tx1"/>
            </a:extrusionClr>
          </a:sp3d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Calibri"/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76281FF8-4D0F-6454-2EC4-CEBACEF1ED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9382048"/>
              </p:ext>
            </p:extLst>
          </p:nvPr>
        </p:nvGraphicFramePr>
        <p:xfrm>
          <a:off x="1607421" y="1618388"/>
          <a:ext cx="8268100" cy="5056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D4903F28-0338-A1CD-DE6B-071E3BEACDE5}"/>
              </a:ext>
            </a:extLst>
          </p:cNvPr>
          <p:cNvSpPr txBox="1"/>
          <p:nvPr/>
        </p:nvSpPr>
        <p:spPr>
          <a:xfrm rot="16200000">
            <a:off x="653381" y="3244334"/>
            <a:ext cx="153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Kilómetros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11540FB-6789-8E17-F9C0-8106B743E7E9}"/>
              </a:ext>
            </a:extLst>
          </p:cNvPr>
          <p:cNvSpPr txBox="1"/>
          <p:nvPr/>
        </p:nvSpPr>
        <p:spPr>
          <a:xfrm>
            <a:off x="5178440" y="1249056"/>
            <a:ext cx="207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Diámetro ecuatorial</a:t>
            </a:r>
          </a:p>
        </p:txBody>
      </p:sp>
      <p:sp>
        <p:nvSpPr>
          <p:cNvPr id="5" name="Flecha: curvada hacia arriba 4">
            <a:hlinkClick r:id="rId3" action="ppaction://hlinksldjump"/>
            <a:extLst>
              <a:ext uri="{FF2B5EF4-FFF2-40B4-BE49-F238E27FC236}">
                <a16:creationId xmlns:a16="http://schemas.microsoft.com/office/drawing/2014/main" id="{98A6FD90-3E14-33EE-9745-AC4F368C1D2D}"/>
              </a:ext>
            </a:extLst>
          </p:cNvPr>
          <p:cNvSpPr/>
          <p:nvPr/>
        </p:nvSpPr>
        <p:spPr>
          <a:xfrm>
            <a:off x="305528" y="6265854"/>
            <a:ext cx="411060" cy="360727"/>
          </a:xfrm>
          <a:prstGeom prst="curvedUpArrow">
            <a:avLst>
              <a:gd name="adj1" fmla="val 25000"/>
              <a:gd name="adj2" fmla="val 563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130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rgbClr val="050064"/>
            </a:gs>
            <a:gs pos="0">
              <a:srgbClr val="08009E"/>
            </a:gs>
            <a:gs pos="46000">
              <a:srgbClr val="040058"/>
            </a:gs>
            <a:gs pos="100000">
              <a:srgbClr val="02002A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1BB88E94-9FD1-6151-C3D0-06F2DF5ED5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6419041"/>
              </p:ext>
            </p:extLst>
          </p:nvPr>
        </p:nvGraphicFramePr>
        <p:xfrm>
          <a:off x="5374041" y="4402465"/>
          <a:ext cx="5383982" cy="1623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10A93EF6-E51F-B724-D52E-5DC170DE6A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1612950"/>
              </p:ext>
            </p:extLst>
          </p:nvPr>
        </p:nvGraphicFramePr>
        <p:xfrm>
          <a:off x="6243810" y="3681928"/>
          <a:ext cx="5383982" cy="1623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B2998F61-5F40-BDE9-47E4-BCF470F443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1747013"/>
              </p:ext>
            </p:extLst>
          </p:nvPr>
        </p:nvGraphicFramePr>
        <p:xfrm>
          <a:off x="5424375" y="3742308"/>
          <a:ext cx="4925575" cy="1557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90CA6584-134E-2CF1-B78F-90B2F31F24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6111788"/>
              </p:ext>
            </p:extLst>
          </p:nvPr>
        </p:nvGraphicFramePr>
        <p:xfrm>
          <a:off x="5475464" y="2626488"/>
          <a:ext cx="5482657" cy="1715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4876344D-3E3A-A15B-28F9-09FDA7AEA3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157375"/>
              </p:ext>
            </p:extLst>
          </p:nvPr>
        </p:nvGraphicFramePr>
        <p:xfrm>
          <a:off x="214878" y="2626488"/>
          <a:ext cx="5482657" cy="1715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2608EC2-45A1-D3E9-69A3-1A637B0B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79" y="-2789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solidFill>
                  <a:srgbClr val="FFFF00"/>
                </a:solidFill>
                <a:latin typeface="Comic Sans MS" panose="030F0702030302020204" pitchFamily="66" charset="0"/>
                <a:cs typeface="Calibri Light"/>
              </a:rPr>
              <a:t>Clasificación</a:t>
            </a:r>
            <a:r>
              <a:rPr lang="en-US" sz="3200" dirty="0">
                <a:solidFill>
                  <a:srgbClr val="FFFF00"/>
                </a:solidFill>
                <a:latin typeface="Comic Sans MS" panose="030F0702030302020204" pitchFamily="66" charset="0"/>
                <a:cs typeface="Calibri Light"/>
              </a:rPr>
              <a:t> de </a:t>
            </a:r>
            <a:r>
              <a:rPr lang="en-US" sz="3200" dirty="0" err="1">
                <a:solidFill>
                  <a:srgbClr val="FFFF00"/>
                </a:solidFill>
                <a:latin typeface="Comic Sans MS" panose="030F0702030302020204" pitchFamily="66" charset="0"/>
                <a:cs typeface="Calibri Light"/>
              </a:rPr>
              <a:t>los</a:t>
            </a:r>
            <a:r>
              <a:rPr lang="en-US" sz="3200" dirty="0">
                <a:solidFill>
                  <a:srgbClr val="FFFF00"/>
                </a:solidFill>
                <a:latin typeface="Comic Sans MS" panose="030F0702030302020204" pitchFamily="66" charset="0"/>
                <a:cs typeface="Calibri Light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Comic Sans MS" panose="030F0702030302020204" pitchFamily="66" charset="0"/>
                <a:cs typeface="Calibri Light"/>
              </a:rPr>
              <a:t>planetas</a:t>
            </a:r>
            <a:endParaRPr lang="en-US" sz="3200" dirty="0">
              <a:solidFill>
                <a:srgbClr val="FFFF00"/>
              </a:solidFill>
              <a:latin typeface="Comic Sans MS" panose="030F0702030302020204" pitchFamily="66" charset="0"/>
              <a:cs typeface="Calibri Light"/>
            </a:endParaRP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4F940095-B19C-D200-AAC8-4D016F910E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4709706"/>
              </p:ext>
            </p:extLst>
          </p:nvPr>
        </p:nvGraphicFramePr>
        <p:xfrm>
          <a:off x="1199443" y="484939"/>
          <a:ext cx="8815672" cy="3857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14" name="Flecha: curvada hacia arriba 13">
            <a:hlinkClick r:id="rId32" action="ppaction://hlinksldjump"/>
            <a:extLst>
              <a:ext uri="{FF2B5EF4-FFF2-40B4-BE49-F238E27FC236}">
                <a16:creationId xmlns:a16="http://schemas.microsoft.com/office/drawing/2014/main" id="{E30CC743-F809-3E78-02CF-4C9DE7BBDF80}"/>
              </a:ext>
            </a:extLst>
          </p:cNvPr>
          <p:cNvSpPr/>
          <p:nvPr/>
        </p:nvSpPr>
        <p:spPr>
          <a:xfrm>
            <a:off x="305528" y="6265854"/>
            <a:ext cx="411060" cy="360727"/>
          </a:xfrm>
          <a:prstGeom prst="curvedUpArrow">
            <a:avLst>
              <a:gd name="adj1" fmla="val 25000"/>
              <a:gd name="adj2" fmla="val 563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536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rgbClr val="050064"/>
            </a:gs>
            <a:gs pos="0">
              <a:srgbClr val="08009E"/>
            </a:gs>
            <a:gs pos="46000">
              <a:srgbClr val="040058"/>
            </a:gs>
            <a:gs pos="100000">
              <a:srgbClr val="02002A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8EC2-45A1-D3E9-69A3-1A637B0B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18" y="-1144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MERCURIO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2D45EFD-E5EB-9F13-F9C1-EAA9907C2812}"/>
              </a:ext>
            </a:extLst>
          </p:cNvPr>
          <p:cNvSpPr txBox="1">
            <a:spLocks/>
          </p:cNvSpPr>
          <p:nvPr/>
        </p:nvSpPr>
        <p:spPr>
          <a:xfrm>
            <a:off x="2371729" y="531527"/>
            <a:ext cx="6810977" cy="1392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el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planeta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más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difícil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reconocer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simple vista,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queda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oculto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 el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deslumbramiento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produce la luz</a:t>
            </a:r>
          </a:p>
          <a:p>
            <a:pPr algn="ctr"/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 Sol.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834934-4995-07F9-3869-D5A3884B7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812" y="282826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608BBA4-A4A7-5B46-CABC-F0B3F62A7BB6}"/>
              </a:ext>
            </a:extLst>
          </p:cNvPr>
          <p:cNvSpPr txBox="1">
            <a:spLocks/>
          </p:cNvSpPr>
          <p:nvPr/>
        </p:nvSpPr>
        <p:spPr>
          <a:xfrm>
            <a:off x="2258525" y="2210701"/>
            <a:ext cx="3837475" cy="4020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00000"/>
              </a:lnSpc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atmósfera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proteja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gran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cantidad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radiación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solar que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recibe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 que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suavice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gran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diferencia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temperature entre el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día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(400ºC) y la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noche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(-200ºC).</a:t>
            </a:r>
          </a:p>
          <a:p>
            <a:pPr marL="285750" indent="-285750">
              <a:lnSpc>
                <a:spcPct val="100000"/>
              </a:lnSpc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satélites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la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enorme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gravedad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Sol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imposible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Mercurio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atrape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cualquier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cuerpo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cerca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0000"/>
              </a:lnSpc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superficie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llena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cráteres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debido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los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fuertes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impactos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meteoritos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recibió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durante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formación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solar.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lecha: curvada hacia arriba 5">
            <a:hlinkClick r:id="rId2" action="ppaction://hlinksldjump"/>
            <a:extLst>
              <a:ext uri="{FF2B5EF4-FFF2-40B4-BE49-F238E27FC236}">
                <a16:creationId xmlns:a16="http://schemas.microsoft.com/office/drawing/2014/main" id="{E5F8DD07-64CE-8FC6-8BE4-2BC5A92C68B4}"/>
              </a:ext>
            </a:extLst>
          </p:cNvPr>
          <p:cNvSpPr/>
          <p:nvPr/>
        </p:nvSpPr>
        <p:spPr>
          <a:xfrm>
            <a:off x="276306" y="6265854"/>
            <a:ext cx="411060" cy="360727"/>
          </a:xfrm>
          <a:prstGeom prst="curvedUpArrow">
            <a:avLst>
              <a:gd name="adj1" fmla="val 25000"/>
              <a:gd name="adj2" fmla="val 563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11B25FF-2D6A-44B1-B8A9-DAC3ACBC3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127" y="2225485"/>
            <a:ext cx="2916548" cy="422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6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rgbClr val="050064"/>
            </a:gs>
            <a:gs pos="0">
              <a:srgbClr val="08009E"/>
            </a:gs>
            <a:gs pos="46000">
              <a:srgbClr val="040058"/>
            </a:gs>
            <a:gs pos="100000">
              <a:srgbClr val="02002A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8EC2-45A1-D3E9-69A3-1A637B0B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18" y="-1144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TIERRA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2D45EFD-E5EB-9F13-F9C1-EAA9907C2812}"/>
              </a:ext>
            </a:extLst>
          </p:cNvPr>
          <p:cNvSpPr txBox="1">
            <a:spLocks/>
          </p:cNvSpPr>
          <p:nvPr/>
        </p:nvSpPr>
        <p:spPr>
          <a:xfrm>
            <a:off x="2250981" y="391264"/>
            <a:ext cx="6702384" cy="1392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Desde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espacio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muestra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hermoso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planeta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tamaño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mediano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de color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azul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834934-4995-07F9-3869-D5A3884B7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812" y="282826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608BBA4-A4A7-5B46-CABC-F0B3F62A7BB6}"/>
              </a:ext>
            </a:extLst>
          </p:cNvPr>
          <p:cNvSpPr txBox="1">
            <a:spLocks/>
          </p:cNvSpPr>
          <p:nvPr/>
        </p:nvSpPr>
        <p:spPr>
          <a:xfrm>
            <a:off x="5231484" y="2426056"/>
            <a:ext cx="3721881" cy="4020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atmósfera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un 21%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oxígeno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superficie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ocupada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70% por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agua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distancia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Tierra al Sol es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suficiente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mantener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suave,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durante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día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la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noche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masa 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gravedad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permitido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atmósfera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gaseosa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forma una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barrera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frente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las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radiaciones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UV e IR del Sol.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imagen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nocturna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Tierra 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caracteriza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 las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alfombras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luces que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tapizan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ciudades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Flecha: curvada hacia arriba 3">
            <a:hlinkClick r:id="rId2" action="ppaction://hlinksldjump"/>
            <a:extLst>
              <a:ext uri="{FF2B5EF4-FFF2-40B4-BE49-F238E27FC236}">
                <a16:creationId xmlns:a16="http://schemas.microsoft.com/office/drawing/2014/main" id="{3E1E933F-6523-6761-0314-470B4F6764D4}"/>
              </a:ext>
            </a:extLst>
          </p:cNvPr>
          <p:cNvSpPr/>
          <p:nvPr/>
        </p:nvSpPr>
        <p:spPr>
          <a:xfrm>
            <a:off x="305528" y="6265854"/>
            <a:ext cx="411060" cy="360727"/>
          </a:xfrm>
          <a:prstGeom prst="curvedUpArrow">
            <a:avLst>
              <a:gd name="adj1" fmla="val 25000"/>
              <a:gd name="adj2" fmla="val 563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4A722FE-C642-44DD-93EA-C3BC2ECBD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387" y="4227444"/>
            <a:ext cx="2517401" cy="235002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31D940F-BE0C-4D96-8793-CDF9CFD9A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12" y="2131976"/>
            <a:ext cx="1590423" cy="191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5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1209</Words>
  <Application>Microsoft Office PowerPoint</Application>
  <PresentationFormat>Panorámica</PresentationFormat>
  <Paragraphs>123</Paragraphs>
  <Slides>14</Slides>
  <Notes>0</Notes>
  <HiddenSlides>0</HiddenSlides>
  <MMClips>2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COMI</vt:lpstr>
      <vt:lpstr>Comic Sans MS</vt:lpstr>
      <vt:lpstr>Constantia</vt:lpstr>
      <vt:lpstr>Times New Roman</vt:lpstr>
      <vt:lpstr>Wingdings</vt:lpstr>
      <vt:lpstr>Office Theme</vt:lpstr>
      <vt:lpstr> EL SISTEMA SOLAR</vt:lpstr>
      <vt:lpstr>CUERPOS DEL SITEMA SOLAR</vt:lpstr>
      <vt:lpstr>SATURNO</vt:lpstr>
      <vt:lpstr>PLANETAS ENANOS</vt:lpstr>
      <vt:lpstr>VENUS</vt:lpstr>
      <vt:lpstr>Comparación del tamaño de los planetas</vt:lpstr>
      <vt:lpstr>Clasificación de los planetas</vt:lpstr>
      <vt:lpstr>MERCURIO</vt:lpstr>
      <vt:lpstr>LA TIERRA</vt:lpstr>
      <vt:lpstr>URANO</vt:lpstr>
      <vt:lpstr>JÚPITER</vt:lpstr>
      <vt:lpstr>Datos de los planetas</vt:lpstr>
      <vt:lpstr>NEPTUNO</vt:lpstr>
      <vt:lpstr>MARTE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</dc:creator>
  <cp:lastModifiedBy>Patricia Ramírez Larena</cp:lastModifiedBy>
  <cp:revision>150</cp:revision>
  <dcterms:created xsi:type="dcterms:W3CDTF">2022-09-29T08:26:58Z</dcterms:created>
  <dcterms:modified xsi:type="dcterms:W3CDTF">2022-10-17T20:02:57Z</dcterms:modified>
</cp:coreProperties>
</file>