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6" r:id="rId4"/>
    <p:sldId id="259" r:id="rId5"/>
    <p:sldId id="260" r:id="rId6"/>
    <p:sldId id="261" r:id="rId7"/>
    <p:sldId id="262" r:id="rId8"/>
    <p:sldId id="257" r:id="rId9"/>
    <p:sldId id="258" r:id="rId10"/>
    <p:sldId id="263" r:id="rId11"/>
    <p:sldId id="264" r:id="rId12"/>
    <p:sldId id="268" r:id="rId13"/>
    <p:sldId id="269" r:id="rId14"/>
    <p:sldId id="265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Twittex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Gruppe 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Omar </a:t>
            </a:r>
            <a:r>
              <a:rPr lang="de-DE" dirty="0" err="1" smtClean="0"/>
              <a:t>Myzaal</a:t>
            </a:r>
            <a:r>
              <a:rPr lang="de-DE" dirty="0" smtClean="0"/>
              <a:t>, </a:t>
            </a:r>
            <a:r>
              <a:rPr lang="de-DE" dirty="0" err="1" smtClean="0"/>
              <a:t>Duy</a:t>
            </a:r>
            <a:r>
              <a:rPr lang="de-DE" dirty="0" smtClean="0"/>
              <a:t> Bach Nguyen, Scott </a:t>
            </a:r>
            <a:r>
              <a:rPr lang="de-DE" dirty="0" err="1" smtClean="0"/>
              <a:t>Viet</a:t>
            </a:r>
            <a:r>
              <a:rPr lang="de-DE" dirty="0" smtClean="0"/>
              <a:t> </a:t>
            </a:r>
            <a:r>
              <a:rPr lang="de-DE" dirty="0" err="1" smtClean="0"/>
              <a:t>Phong</a:t>
            </a:r>
            <a:r>
              <a:rPr lang="de-DE" dirty="0" smtClean="0"/>
              <a:t> Nguyen, Ron </a:t>
            </a:r>
            <a:r>
              <a:rPr lang="de-DE" dirty="0" err="1" smtClean="0"/>
              <a:t>Wierzchowski</a:t>
            </a:r>
            <a:r>
              <a:rPr lang="de-DE" dirty="0" smtClean="0"/>
              <a:t>, Patrick Reuter </a:t>
            </a:r>
            <a:r>
              <a:rPr lang="de-DE" dirty="0" err="1" smtClean="0"/>
              <a:t>and</a:t>
            </a:r>
            <a:r>
              <a:rPr lang="de-DE" dirty="0" smtClean="0"/>
              <a:t> Natalie Kaminsky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Impressum</a:t>
            </a:r>
          </a:p>
          <a:p>
            <a:r>
              <a:rPr lang="de-DE" dirty="0" smtClean="0"/>
              <a:t>Kontakt</a:t>
            </a:r>
          </a:p>
          <a:p>
            <a:r>
              <a:rPr lang="de-DE" dirty="0" smtClean="0"/>
              <a:t>Suchfunktion</a:t>
            </a:r>
          </a:p>
          <a:p>
            <a:r>
              <a:rPr lang="de-DE" dirty="0" err="1" smtClean="0"/>
              <a:t>Hashtags</a:t>
            </a:r>
            <a:r>
              <a:rPr lang="de-DE" dirty="0" smtClean="0"/>
              <a:t> und Nutzer erkennen</a:t>
            </a:r>
          </a:p>
          <a:p>
            <a:r>
              <a:rPr lang="de-DE" dirty="0" smtClean="0"/>
              <a:t>Post löschen</a:t>
            </a:r>
          </a:p>
          <a:p>
            <a:r>
              <a:rPr lang="de-DE" dirty="0" smtClean="0"/>
              <a:t>Nachrichten</a:t>
            </a:r>
          </a:p>
          <a:p>
            <a:r>
              <a:rPr lang="de-DE" dirty="0" smtClean="0"/>
              <a:t>Profil bearbeiten</a:t>
            </a:r>
          </a:p>
          <a:p>
            <a:r>
              <a:rPr lang="de-DE" dirty="0" smtClean="0"/>
              <a:t>Mitteilungen 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4972957" cy="218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0553" b="6688"/>
          <a:stretch>
            <a:fillRect/>
          </a:stretch>
        </p:blipFill>
        <p:spPr bwMode="auto">
          <a:xfrm>
            <a:off x="3275856" y="3977680"/>
            <a:ext cx="271474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b="57875"/>
          <a:stretch>
            <a:fillRect/>
          </a:stretch>
        </p:blipFill>
        <p:spPr bwMode="auto">
          <a:xfrm>
            <a:off x="1" y="-27384"/>
            <a:ext cx="7308304" cy="173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34084" t="46707" r="31160" b="24445"/>
          <a:stretch>
            <a:fillRect/>
          </a:stretch>
        </p:blipFill>
        <p:spPr bwMode="auto">
          <a:xfrm>
            <a:off x="-1" y="1556792"/>
            <a:ext cx="370326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l="30158" t="20297" r="32762" b="12766"/>
          <a:stretch>
            <a:fillRect/>
          </a:stretch>
        </p:blipFill>
        <p:spPr bwMode="auto">
          <a:xfrm>
            <a:off x="3779913" y="764704"/>
            <a:ext cx="2376264" cy="24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 l="30158" t="11438" r="33869" b="12766"/>
          <a:stretch>
            <a:fillRect/>
          </a:stretch>
        </p:blipFill>
        <p:spPr bwMode="auto">
          <a:xfrm>
            <a:off x="6084168" y="3260658"/>
            <a:ext cx="3059832" cy="36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 l="4065" t="15547" r="64389" b="41141"/>
          <a:stretch>
            <a:fillRect/>
          </a:stretch>
        </p:blipFill>
        <p:spPr bwMode="auto">
          <a:xfrm>
            <a:off x="4355976" y="2792298"/>
            <a:ext cx="1944216" cy="150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 l="30630" t="19485" r="33397" b="42125"/>
          <a:stretch>
            <a:fillRect/>
          </a:stretch>
        </p:blipFill>
        <p:spPr bwMode="auto">
          <a:xfrm>
            <a:off x="5903640" y="908720"/>
            <a:ext cx="32403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Nutzer folgen/nicht me</a:t>
            </a:r>
            <a:r>
              <a:rPr lang="de-DE" dirty="0" smtClean="0"/>
              <a:t>hr </a:t>
            </a:r>
            <a:r>
              <a:rPr lang="de-DE" dirty="0" smtClean="0"/>
              <a:t>folgen</a:t>
            </a:r>
            <a:endParaRPr lang="de-DE" dirty="0" smtClean="0"/>
          </a:p>
          <a:p>
            <a:r>
              <a:rPr lang="de-DE" dirty="0" smtClean="0"/>
              <a:t>Posts der gefolgten Nutzer in der </a:t>
            </a:r>
            <a:r>
              <a:rPr lang="de-DE" dirty="0" err="1" smtClean="0"/>
              <a:t>Timeline</a:t>
            </a:r>
            <a:endParaRPr lang="de-DE" dirty="0" smtClean="0"/>
          </a:p>
          <a:p>
            <a:r>
              <a:rPr lang="de-DE" dirty="0" err="1" smtClean="0"/>
              <a:t>Followerlisten</a:t>
            </a:r>
            <a:endParaRPr lang="de-DE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094" r="67628" b="6250"/>
          <a:stretch>
            <a:fillRect/>
          </a:stretch>
        </p:blipFill>
        <p:spPr bwMode="auto">
          <a:xfrm>
            <a:off x="1" y="3161780"/>
            <a:ext cx="2987824" cy="314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744" t="30313" r="67710" b="9641"/>
          <a:stretch>
            <a:fillRect/>
          </a:stretch>
        </p:blipFill>
        <p:spPr bwMode="auto">
          <a:xfrm>
            <a:off x="2555776" y="4077072"/>
            <a:ext cx="2598572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8657" r="1298" b="46062"/>
          <a:stretch>
            <a:fillRect/>
          </a:stretch>
        </p:blipFill>
        <p:spPr bwMode="auto">
          <a:xfrm>
            <a:off x="1" y="-27384"/>
            <a:ext cx="9144000" cy="235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l="30630" t="20469" r="33397" b="37203"/>
          <a:stretch>
            <a:fillRect/>
          </a:stretch>
        </p:blipFill>
        <p:spPr bwMode="auto">
          <a:xfrm>
            <a:off x="4681178" y="2420888"/>
            <a:ext cx="446282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API</a:t>
            </a:r>
          </a:p>
          <a:p>
            <a:r>
              <a:rPr lang="de-DE" dirty="0" smtClean="0"/>
              <a:t>Sichtbarkeit eines Posts</a:t>
            </a:r>
          </a:p>
          <a:p>
            <a:r>
              <a:rPr lang="de-DE" dirty="0" smtClean="0"/>
              <a:t>Privatsphäreneinstellung ändern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0" t="41953" r="47704" b="41313"/>
          <a:stretch>
            <a:fillRect/>
          </a:stretch>
        </p:blipFill>
        <p:spPr bwMode="auto">
          <a:xfrm>
            <a:off x="2735288" y="548680"/>
            <a:ext cx="640871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30630" t="19485" r="33397" b="31297"/>
          <a:stretch>
            <a:fillRect/>
          </a:stretch>
        </p:blipFill>
        <p:spPr bwMode="auto">
          <a:xfrm>
            <a:off x="251520" y="2060848"/>
            <a:ext cx="46805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34504" t="25391" r="45019" b="5704"/>
          <a:stretch>
            <a:fillRect/>
          </a:stretch>
        </p:blipFill>
        <p:spPr bwMode="auto">
          <a:xfrm>
            <a:off x="5868144" y="1628800"/>
            <a:ext cx="26642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Patrick: SCRUM-Master, Projektleiter, Backend</a:t>
            </a:r>
          </a:p>
          <a:p>
            <a:r>
              <a:rPr lang="de-DE" dirty="0" smtClean="0"/>
              <a:t>Ron: Backend</a:t>
            </a:r>
          </a:p>
          <a:p>
            <a:r>
              <a:rPr lang="de-DE" dirty="0" smtClean="0"/>
              <a:t>Scott: Backend</a:t>
            </a:r>
          </a:p>
          <a:p>
            <a:r>
              <a:rPr lang="de-DE" dirty="0" smtClean="0"/>
              <a:t>Bach: Backend, Datenbankverwaltung</a:t>
            </a:r>
          </a:p>
          <a:p>
            <a:r>
              <a:rPr lang="de-DE" dirty="0" smtClean="0"/>
              <a:t>Omar: Backend</a:t>
            </a:r>
          </a:p>
          <a:p>
            <a:r>
              <a:rPr lang="de-DE" dirty="0" smtClean="0"/>
              <a:t>Natalie: Frontend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Gruppenfindung und Organisation</a:t>
            </a:r>
          </a:p>
          <a:p>
            <a:r>
              <a:rPr lang="de-DE" dirty="0" smtClean="0"/>
              <a:t>Infrastruktur</a:t>
            </a:r>
          </a:p>
          <a:p>
            <a:r>
              <a:rPr lang="de-DE" dirty="0" smtClean="0"/>
              <a:t>Konzeptentwicklung</a:t>
            </a:r>
          </a:p>
          <a:p>
            <a:r>
              <a:rPr lang="de-DE" dirty="0" smtClean="0"/>
              <a:t>Aufbau der Grundlagen und Dokumentation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 smtClean="0"/>
              <a:t>Zielsystem</a:t>
            </a:r>
            <a:endParaRPr lang="de-DE" dirty="0"/>
          </a:p>
        </p:txBody>
      </p:sp>
      <p:pic>
        <p:nvPicPr>
          <p:cNvPr id="4" name="Inhaltsplatzhalter 3" descr="fertigesZielsystem_bil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5936" y="1219200"/>
            <a:ext cx="6092127" cy="4937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 smtClean="0"/>
              <a:t>Kontextmodell</a:t>
            </a:r>
            <a:endParaRPr lang="de-DE" dirty="0"/>
          </a:p>
        </p:txBody>
      </p:sp>
      <p:pic>
        <p:nvPicPr>
          <p:cNvPr id="4" name="Inhaltsplatzhalter 3" descr="Kontextmodel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6175" y="1219200"/>
            <a:ext cx="7191650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 smtClean="0"/>
              <a:t>UML-Diagramm</a:t>
            </a:r>
            <a:endParaRPr lang="de-DE" dirty="0"/>
          </a:p>
        </p:txBody>
      </p:sp>
      <p:pic>
        <p:nvPicPr>
          <p:cNvPr id="4" name="Inhaltsplatzhalter 3" descr="UMLDiagrammTwittex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49687" y="1219200"/>
            <a:ext cx="5644626" cy="4937125"/>
          </a:xfrm>
        </p:spPr>
      </p:pic>
      <p:sp>
        <p:nvSpPr>
          <p:cNvPr id="5" name="Rechteck 4"/>
          <p:cNvSpPr/>
          <p:nvPr/>
        </p:nvSpPr>
        <p:spPr>
          <a:xfrm>
            <a:off x="6588224" y="1700808"/>
            <a:ext cx="115212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pic>
        <p:nvPicPr>
          <p:cNvPr id="4" name="Inhaltsplatzhalter 3" descr="Requirement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077852" cy="385309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PostgreSQL</a:t>
            </a:r>
            <a:r>
              <a:rPr lang="de-DE" dirty="0" smtClean="0"/>
              <a:t> </a:t>
            </a:r>
            <a:r>
              <a:rPr lang="de-DE" dirty="0" smtClean="0"/>
              <a:t>Datenbank </a:t>
            </a:r>
            <a:r>
              <a:rPr lang="de-DE" dirty="0" smtClean="0"/>
              <a:t>anbinden</a:t>
            </a:r>
          </a:p>
          <a:p>
            <a:r>
              <a:rPr lang="de-DE" dirty="0" err="1" smtClean="0"/>
              <a:t>Account</a:t>
            </a:r>
            <a:r>
              <a:rPr lang="de-DE" dirty="0" smtClean="0"/>
              <a:t> erstellen</a:t>
            </a:r>
          </a:p>
          <a:p>
            <a:r>
              <a:rPr lang="de-DE" dirty="0" err="1" smtClean="0"/>
              <a:t>Landingpage</a:t>
            </a:r>
            <a:endParaRPr lang="de-DE" dirty="0" smtClean="0"/>
          </a:p>
          <a:p>
            <a:r>
              <a:rPr lang="de-DE" dirty="0" smtClean="0"/>
              <a:t>Post veröffentlichen</a:t>
            </a:r>
          </a:p>
          <a:p>
            <a:r>
              <a:rPr lang="de-DE" dirty="0" smtClean="0"/>
              <a:t>Profilseite </a:t>
            </a:r>
            <a:r>
              <a:rPr lang="de-DE" dirty="0" smtClean="0"/>
              <a:t>mit eigenen </a:t>
            </a:r>
            <a:r>
              <a:rPr lang="de-DE" dirty="0" err="1" smtClean="0"/>
              <a:t>Tweets</a:t>
            </a:r>
            <a:r>
              <a:rPr lang="de-DE" dirty="0" smtClean="0"/>
              <a:t> </a:t>
            </a:r>
            <a:r>
              <a:rPr lang="de-DE" dirty="0" smtClean="0"/>
              <a:t>erstellen</a:t>
            </a:r>
            <a:endParaRPr lang="de-D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Regist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365104"/>
            <a:ext cx="3968620" cy="1897006"/>
          </a:xfrm>
        </p:spPr>
      </p:pic>
      <p:pic>
        <p:nvPicPr>
          <p:cNvPr id="6" name="Grafik 5" descr="Landing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2140" y="33128"/>
            <a:ext cx="2741860" cy="3035832"/>
          </a:xfrm>
          <a:prstGeom prst="rect">
            <a:avLst/>
          </a:prstGeom>
        </p:spPr>
      </p:pic>
      <p:pic>
        <p:nvPicPr>
          <p:cNvPr id="7" name="Grafik 6" descr="LandingPag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975637"/>
            <a:ext cx="3723281" cy="2093323"/>
          </a:xfrm>
          <a:prstGeom prst="rect">
            <a:avLst/>
          </a:prstGeom>
        </p:spPr>
      </p:pic>
      <p:pic>
        <p:nvPicPr>
          <p:cNvPr id="8" name="Grafik 7" descr="Pos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3472428"/>
            <a:ext cx="4708899" cy="2476852"/>
          </a:xfrm>
          <a:prstGeom prst="rect">
            <a:avLst/>
          </a:prstGeom>
        </p:spPr>
      </p:pic>
      <p:pic>
        <p:nvPicPr>
          <p:cNvPr id="9" name="Grafik 8" descr="Profi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772816"/>
            <a:ext cx="4139952" cy="232758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114</Words>
  <Application>Microsoft Office PowerPoint</Application>
  <PresentationFormat>Bildschirmpräsentation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Okeanos</vt:lpstr>
      <vt:lpstr>Twittex Gruppe 4</vt:lpstr>
      <vt:lpstr>Rollenverteilung</vt:lpstr>
      <vt:lpstr>Sprint 1</vt:lpstr>
      <vt:lpstr>Zielsystem</vt:lpstr>
      <vt:lpstr>Kontextmodell</vt:lpstr>
      <vt:lpstr>UML-Diagramm</vt:lpstr>
      <vt:lpstr>Requirements</vt:lpstr>
      <vt:lpstr>Sprint 2</vt:lpstr>
      <vt:lpstr>Folie 9</vt:lpstr>
      <vt:lpstr>Sprint 3</vt:lpstr>
      <vt:lpstr>Folie 11</vt:lpstr>
      <vt:lpstr>Sprint 4</vt:lpstr>
      <vt:lpstr>Folie 13</vt:lpstr>
      <vt:lpstr>Sprint 5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Twittex Gruppe 4</dc:title>
  <dc:creator>Natalie Kaminsky</dc:creator>
  <cp:lastModifiedBy>Natalie Kaminsky</cp:lastModifiedBy>
  <cp:revision>16</cp:revision>
  <dcterms:created xsi:type="dcterms:W3CDTF">2015-07-08T19:36:26Z</dcterms:created>
  <dcterms:modified xsi:type="dcterms:W3CDTF">2015-07-08T22:10:43Z</dcterms:modified>
</cp:coreProperties>
</file>