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70" r:id="rId16"/>
    <p:sldId id="268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9D6F-FA34-96FE-72A1-6A798AB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Patriarch Pam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VUG/SEN/24/12478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52EC0-A357-792B-7E33-BF1B9238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DD0E-DCBF-5383-7490-72C01EAE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3429000"/>
            <a:ext cx="522812" cy="4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39F5-6E49-0628-956C-842A0660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Flow (What I'll Show)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9EAC-6CCB-B598-C759-9893A053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sz="1400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Open the homepage and show the responsive UI</a:t>
            </a:r>
          </a:p>
          <a:p>
            <a:pPr>
              <a:lnSpc>
                <a:spcPct val="150000"/>
              </a:lnSpc>
              <a:defRPr sz="1400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Navigate to Services and select a service</a:t>
            </a:r>
          </a:p>
          <a:p>
            <a:pPr>
              <a:lnSpc>
                <a:spcPct val="150000"/>
              </a:lnSpc>
              <a:defRPr sz="1400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Fill the booking form and submit (show validation)</a:t>
            </a:r>
          </a:p>
          <a:p>
            <a:pPr>
              <a:lnSpc>
                <a:spcPct val="150000"/>
              </a:lnSpc>
              <a:defRPr sz="1400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Show backend booking record in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>
              <a:lnSpc>
                <a:spcPct val="150000"/>
              </a:lnSpc>
              <a:defRPr sz="1400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Demonstrate contact via WhatsApp/call link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8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/ 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 Users, Services, Bookings, Contact Messages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 One user can make many bookings; One service can have many bookings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hosted on GitHub Pages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hosted locally (for demonstration)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using Next.js build +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deployment possible on cloud server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limited to local testing (no public backend yet)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gallery images due to content availability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 adjustments needed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 prevented advanced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issues that prevented completion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77" y="-296862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/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4C95C-690D-42D9-66D0-B2C64DF9C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39" y="685800"/>
            <a:ext cx="2877672" cy="2153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B2C97-91BE-6761-2B8E-B1A30027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9" y="3050288"/>
            <a:ext cx="2983832" cy="2439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49CD8-103A-1370-C4AE-AE988046C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041" y="685800"/>
            <a:ext cx="2877672" cy="2153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30F912-7B9A-1367-CB2B-1FC1F6099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72" y="3104430"/>
            <a:ext cx="2877672" cy="2439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567F5-FCF3-2BFD-C457-318A88D99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395" y="647299"/>
            <a:ext cx="2636865" cy="2153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C7C657-F91C-97A2-A08E-40C4460C9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395" y="3429000"/>
            <a:ext cx="2539453" cy="2153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CF92A2-FB26-9C4B-3B2F-265B281DF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289" y="5543833"/>
            <a:ext cx="2539453" cy="215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13D76-6097-7800-99DF-3296ED9F64C9}"/>
              </a:ext>
            </a:extLst>
          </p:cNvPr>
          <p:cNvSpPr txBox="1"/>
          <p:nvPr/>
        </p:nvSpPr>
        <p:spPr>
          <a:xfrm>
            <a:off x="691896" y="1333009"/>
            <a:ext cx="6733032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sz="1400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Open the homepage and show the responsive UI</a:t>
            </a:r>
          </a:p>
          <a:p>
            <a:pPr>
              <a:lnSpc>
                <a:spcPct val="200000"/>
              </a:lnSpc>
              <a:defRPr sz="1400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Navigate to Services and select a service</a:t>
            </a:r>
          </a:p>
          <a:p>
            <a:pPr>
              <a:lnSpc>
                <a:spcPct val="200000"/>
              </a:lnSpc>
              <a:defRPr sz="1400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Fill the booking form and submit (show validation)</a:t>
            </a:r>
          </a:p>
          <a:p>
            <a:pPr>
              <a:lnSpc>
                <a:spcPct val="200000"/>
              </a:lnSpc>
              <a:defRPr sz="1400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Show backend booking record in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>
              <a:lnSpc>
                <a:spcPct val="200000"/>
              </a:lnSpc>
              <a:defRPr sz="1400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Demonstrate contact via WhatsApp/call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76183-323A-5EC4-34CF-6BAED3426EFF}"/>
              </a:ext>
            </a:extLst>
          </p:cNvPr>
          <p:cNvSpPr txBox="1"/>
          <p:nvPr/>
        </p:nvSpPr>
        <p:spPr>
          <a:xfrm>
            <a:off x="2139696" y="174998"/>
            <a:ext cx="624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24757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/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built a functional service booking website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customer experience and workshop management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 full deployment, notifications, analytics dashboard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 /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Next.js,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Tailwind CSS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website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Supervisors, classmates, or family support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BAC-9BE1-07C2-E702-6213BDA2D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FAD46-299C-45E4-84D1-DEEB599C6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6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Mechanical Engineering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Service Booking &amp; Management System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full-stack web application for a vehicle service company, built with modern technologies to manage content dynamically, accept bookings, and display company information professionally.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/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service businesses face difficulties managing bookings, tracking services, and engaging customers online.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aims to digitize service requests, improve customer engagement, and simplify workshop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face delays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services due to manual processes.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 struggle with manual record-keeping.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 leads to missed opportunities and customer dissatisfaction.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user-friendly web application for mechanical service bookings.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easy management of services and customer requests.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updates and contact options (call, WhatsApp).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professional online presence for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TruckView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Features: Service browsing, booking requests,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Features: Manage services, view bookings, update content.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mechanical service management, not logistics.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Next.js, React, Tailwind CSS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/ CMS: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DB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/ Deployment: GitHub Pages (frontend),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locally or via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defRPr sz="1200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 (Browser/Mobile)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React/Next.js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API: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(Render)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↓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 (Cloud)</a:t>
            </a:r>
          </a:p>
          <a:p>
            <a:pPr>
              <a:lnSpc>
                <a:spcPct val="17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 WhatsApp API, Google Maps</a:t>
            </a:r>
          </a:p>
          <a:p>
            <a:pPr>
              <a:lnSpc>
                <a:spcPct val="17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connects to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Dashboard to manage 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Home Page: Service showcase, company info, branding</a:t>
            </a:r>
          </a:p>
          <a:p>
            <a:pPr>
              <a:lnSpc>
                <a:spcPct val="16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Services Page: List of services, detailed descriptions</a:t>
            </a:r>
          </a:p>
          <a:p>
            <a:pPr>
              <a:lnSpc>
                <a:spcPct val="16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Booking Request: Form submission for service booking</a:t>
            </a:r>
          </a:p>
          <a:p>
            <a:pPr>
              <a:lnSpc>
                <a:spcPct val="16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Contact Page: Tap-to-call, WhatsApp, email</a:t>
            </a:r>
          </a:p>
          <a:p>
            <a:pPr>
              <a:lnSpc>
                <a:spcPct val="16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Admin Panel: Add/update services, view customer requests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614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Presentation By Patriarch Pam VUG/SEN/24/12478</vt:lpstr>
      <vt:lpstr>Truck-View Mechanical Engineering Website</vt:lpstr>
      <vt:lpstr>Introduction / Background</vt:lpstr>
      <vt:lpstr>Problem Statement</vt:lpstr>
      <vt:lpstr>Objectives</vt:lpstr>
      <vt:lpstr>Scope of the Project</vt:lpstr>
      <vt:lpstr>Technologies Used</vt:lpstr>
      <vt:lpstr>System Architecture</vt:lpstr>
      <vt:lpstr>Features / Modules</vt:lpstr>
      <vt:lpstr>Demo Flow (What I'll Show)</vt:lpstr>
      <vt:lpstr>Database / ERD</vt:lpstr>
      <vt:lpstr>Deployment</vt:lpstr>
      <vt:lpstr>Challenges / Limitations</vt:lpstr>
      <vt:lpstr>Screenshots / Demo</vt:lpstr>
      <vt:lpstr>PowerPoint Presentation</vt:lpstr>
      <vt:lpstr>Conclusion / Recommendations</vt:lpstr>
      <vt:lpstr>References / Acknowledgements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Pam Patriarch</cp:lastModifiedBy>
  <cp:revision>2</cp:revision>
  <dcterms:created xsi:type="dcterms:W3CDTF">2013-01-27T09:14:16Z</dcterms:created>
  <dcterms:modified xsi:type="dcterms:W3CDTF">2025-10-08T05:59:09Z</dcterms:modified>
  <cp:category/>
</cp:coreProperties>
</file>