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802ede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802ede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802ede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802ede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9d7180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9d718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91a978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91a978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KOLORETAKO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</a:t>
            </a:r>
            <a:r>
              <a:rPr lang="fr"/>
              <a:t>memoire</a:t>
            </a:r>
            <a:r>
              <a:rPr lang="fr"/>
              <a:t> visuel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6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KOLORETAKO, un jeu pour tous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830225"/>
            <a:ext cx="85206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KOLORETAKO est un </a:t>
            </a:r>
            <a:r>
              <a:rPr lang="fr">
                <a:solidFill>
                  <a:schemeClr val="dk1"/>
                </a:solidFill>
              </a:rPr>
              <a:t>jeu de mémoire</a:t>
            </a:r>
            <a:r>
              <a:rPr lang="fr"/>
              <a:t> de couleurs.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C’est un jeu à la fois </a:t>
            </a:r>
            <a:r>
              <a:rPr lang="fr">
                <a:solidFill>
                  <a:schemeClr val="dk1"/>
                </a:solidFill>
              </a:rPr>
              <a:t>simple et ludique</a:t>
            </a:r>
            <a:r>
              <a:rPr lang="fr"/>
              <a:t> qui permet de travailler sa </a:t>
            </a:r>
            <a:r>
              <a:rPr lang="fr">
                <a:solidFill>
                  <a:schemeClr val="dk1"/>
                </a:solidFill>
              </a:rPr>
              <a:t>memoire</a:t>
            </a:r>
            <a:r>
              <a:rPr lang="fr">
                <a:solidFill>
                  <a:schemeClr val="dk1"/>
                </a:solidFill>
              </a:rPr>
              <a:t> visuel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jeu comporte plusieurs </a:t>
            </a:r>
            <a:r>
              <a:rPr lang="fr">
                <a:solidFill>
                  <a:schemeClr val="dk1"/>
                </a:solidFill>
              </a:rPr>
              <a:t>niveaux de difficulté</a:t>
            </a:r>
            <a:r>
              <a:rPr lang="fr"/>
              <a:t> et est donc </a:t>
            </a:r>
            <a:r>
              <a:rPr lang="fr">
                <a:solidFill>
                  <a:schemeClr val="dk1"/>
                </a:solidFill>
              </a:rPr>
              <a:t>accessible</a:t>
            </a:r>
            <a:r>
              <a:rPr lang="fr"/>
              <a:t> à tout le monde.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 joueur à </a:t>
            </a:r>
            <a:r>
              <a:rPr lang="fr">
                <a:solidFill>
                  <a:schemeClr val="dk1"/>
                </a:solidFill>
              </a:rPr>
              <a:t>10 points de vie</a:t>
            </a:r>
            <a:r>
              <a:rPr lang="fr"/>
              <a:t> avant de finir la partie.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Conception et développement du jeu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07200" y="2005250"/>
            <a:ext cx="3777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Liste des composants utilisés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Raspberry PI 3B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Passive Buzzer + NPN Transistor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Breadboard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Ecran LCD1602 Adafruit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GPIO Extension Board	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Push button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Resistor 1k, 10k, 220k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RGB Led</a:t>
            </a:r>
            <a:endParaRPr sz="1600"/>
          </a:p>
        </p:txBody>
      </p:sp>
      <p:sp>
        <p:nvSpPr>
          <p:cNvPr id="70" name="Google Shape;70;p15"/>
          <p:cNvSpPr txBox="1"/>
          <p:nvPr/>
        </p:nvSpPr>
        <p:spPr>
          <a:xfrm>
            <a:off x="4484250" y="2005250"/>
            <a:ext cx="3066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Liste des technologies utilisées 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Laravel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7.2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Vagrant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NFC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(App android)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69900" y="1291750"/>
            <a:ext cx="72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L’idée du jeu était de faire une application connectée avec un Raspberry PI.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6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évolutions possibles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93350"/>
            <a:ext cx="85206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Envoie de mail quand un score est battu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Avoir de meilleurs composants </a:t>
            </a:r>
            <a:r>
              <a:rPr lang="fr"/>
              <a:t>électroniques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Mode multijoueur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921350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6AA84F"/>
                </a:solidFill>
              </a:rPr>
              <a:t>Démo du jeu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