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36" r:id="rId4"/>
    <p:sldId id="538" r:id="rId5"/>
    <p:sldId id="539" r:id="rId6"/>
    <p:sldId id="542" r:id="rId7"/>
    <p:sldId id="541" r:id="rId8"/>
    <p:sldId id="543" r:id="rId9"/>
    <p:sldId id="544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ECD"/>
    <a:srgbClr val="FF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4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0E12-1B84-4AFF-BE71-52391453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34E17-E0A0-4500-8FA2-1A185F2B5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FEFA6-99AF-4467-8086-895B6DB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89720-A6A5-4C66-9FB3-15A1A35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4830F-120A-4D8B-AF35-E124E44D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AB007-B0EE-4305-BA51-B555EF0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40913B-D176-4735-9EE8-9271F607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AF259-04D2-4719-9681-78A5ACF3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BFEF-54F2-40E0-A600-E07A3853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CA4CB-7DBB-44C9-AEFA-F7C1DBB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9BCCF-56C8-4DB0-8EAB-FF8BAA75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8FE6E-C912-4257-B57E-4FE87B98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EC025-F80C-4A85-91B6-CBC72811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B97D0-0757-4EA7-8C54-C7273975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67C2B-F2A3-4BA2-8840-74F7AB8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0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5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5BE41-16FA-4AA7-93B7-E55FE20D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6F5E3-4394-4232-A84E-744C7278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2C871-9957-45EC-BE78-63E0CD8D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16987-EA7B-4EEB-AC4E-0C1DF11F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DA9B9-FA1C-4111-8EA5-59CBA7EE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957E-FBC4-493B-ADC5-3E5F5FC2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9BE0D-8C6C-4E71-901D-2F3B9CB8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510AC-B737-4697-A1FE-451DCD68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61772-3A1C-4DD2-ADFC-039963E6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91D3D-39C3-4905-A958-171CF5F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B94AF-F9CE-46D6-B854-E4076AF2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74B83-3989-426B-918D-42C2C073A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1B6F-E9E1-409E-8340-B1FFCCB8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3F47F-F9BD-4475-9291-F9EB63C8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B2AB5-1C8B-4766-98EF-58C4F47F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91B20-2D9B-4316-8467-DAD7FB60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2B8D7-6BC9-410B-B1EC-24D2AFF9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3F857-D4A4-45EF-9787-74426A43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77E68D-0871-42FF-8D77-946DB9A6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8FF6F6-7384-4BF8-82AB-DCDFC4F4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F31376-2434-4F81-A5FA-B299D010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F1028-CD9A-4563-A089-7A74C38A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AEBAA0-C3D6-4286-8D65-C1F87646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A1112D-ABC7-4F1B-AAB0-589DA1F4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586B4-0A73-47F4-87D2-2DBAE725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9E6C8-E1C6-4CCE-A754-69488F3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EBF5C1-0EBE-4770-8050-17047D4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CB1A36-80E6-45B8-89D7-79830E5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FB767B-B106-4AFF-9203-B7FB5805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FA9FE3-0056-4462-BC3E-14D46C31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4A2FD-84C8-4397-9BCC-3368DBE1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6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3E76-5FA0-4282-8E9B-969D0350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7FDBD-3B7A-459E-97B8-C38E1F51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94A5EB-1053-4925-A09E-2F6E6EC8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2B07B-08D7-4265-AC71-37417B6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AB3A7-D3E3-4004-986C-0291158F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E731-B4B7-42BC-AA6F-7932E4E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5C48-C065-4C22-9378-A1772BF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F842F-E95A-4019-90D5-0D8354DC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CC5F80-3F49-43DF-B613-DA8F4959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DA14E-CB6E-477F-870D-4A2A0ECF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9FF31-438A-4F32-AA98-1835417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0ACAA-6660-4211-806C-14DD8F3E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B2F53C-4546-49C3-87E4-D0803FAF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4397A-2C88-4E94-8083-D6EA5269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BAB95-5385-46DE-A749-B259D965B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1F856-F621-4499-9447-39FC8EA1E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587D6-0488-44D0-AB41-CEB636D62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13363550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30629980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FC7D7EF-ACB9-40D7-B7E4-04AF2A2F740C}"/>
              </a:ext>
            </a:extLst>
          </p:cNvPr>
          <p:cNvSpPr/>
          <p:nvPr/>
        </p:nvSpPr>
        <p:spPr>
          <a:xfrm>
            <a:off x="1782145" y="0"/>
            <a:ext cx="4313855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FFB76A5-4CC3-4670-A36D-589D72AB29F0}"/>
              </a:ext>
            </a:extLst>
          </p:cNvPr>
          <p:cNvSpPr/>
          <p:nvPr/>
        </p:nvSpPr>
        <p:spPr>
          <a:xfrm>
            <a:off x="0" y="0"/>
            <a:ext cx="1782147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F3D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510DEB-3A1F-4649-B49B-15AD426705D7}"/>
              </a:ext>
            </a:extLst>
          </p:cNvPr>
          <p:cNvSpPr/>
          <p:nvPr/>
        </p:nvSpPr>
        <p:spPr>
          <a:xfrm>
            <a:off x="309022" y="14923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E79C9A-D4ED-468F-9D40-2A7412CED541}"/>
              </a:ext>
            </a:extLst>
          </p:cNvPr>
          <p:cNvSpPr txBox="1"/>
          <p:nvPr/>
        </p:nvSpPr>
        <p:spPr>
          <a:xfrm>
            <a:off x="2290984" y="2625629"/>
            <a:ext cx="4548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Montserrat" panose="02000505000000020004" pitchFamily="2" charset="0"/>
              </a:rPr>
              <a:t>O que é </a:t>
            </a:r>
          </a:p>
          <a:p>
            <a:r>
              <a:rPr lang="pt-BR" sz="4000" b="1" dirty="0">
                <a:solidFill>
                  <a:srgbClr val="FF0F3D"/>
                </a:solidFill>
                <a:latin typeface="Montserrat" panose="02000505000000020004" pitchFamily="2" charset="0"/>
              </a:rPr>
              <a:t>XAML?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DB3AAF-B1B9-41FA-81FF-8CDCCE0A766A}"/>
              </a:ext>
            </a:extLst>
          </p:cNvPr>
          <p:cNvSpPr txBox="1"/>
          <p:nvPr/>
        </p:nvSpPr>
        <p:spPr>
          <a:xfrm>
            <a:off x="2305541" y="3962852"/>
            <a:ext cx="3405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Montserrat" panose="02000505000000020004" pitchFamily="2" charset="0"/>
              </a:rPr>
              <a:t>Extensible</a:t>
            </a:r>
            <a:r>
              <a:rPr lang="pt-BR" sz="1200" dirty="0">
                <a:latin typeface="Montserrat" panose="02000505000000020004" pitchFamily="2" charset="0"/>
              </a:rPr>
              <a:t> </a:t>
            </a:r>
            <a:r>
              <a:rPr lang="pt-BR" sz="1200" dirty="0" err="1">
                <a:latin typeface="Montserrat" panose="02000505000000020004" pitchFamily="2" charset="0"/>
              </a:rPr>
              <a:t>Application</a:t>
            </a:r>
            <a:r>
              <a:rPr lang="pt-BR" sz="1200" dirty="0">
                <a:latin typeface="Montserrat" panose="02000505000000020004" pitchFamily="2" charset="0"/>
              </a:rPr>
              <a:t> Markup </a:t>
            </a:r>
            <a:r>
              <a:rPr lang="pt-BR" sz="1200" dirty="0" err="1">
                <a:latin typeface="Montserrat" panose="02000505000000020004" pitchFamily="2" charset="0"/>
              </a:rPr>
              <a:t>Language</a:t>
            </a:r>
            <a:r>
              <a:rPr lang="pt-BR" sz="1200" dirty="0">
                <a:latin typeface="Montserrat" panose="02000505000000020004" pitchFamily="2" charset="0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C66349-77F6-4FC5-880A-B0FC2EDF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37" y="1088363"/>
            <a:ext cx="4681274" cy="46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92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CF63A75-EE25-4C74-92EA-002C9785F5BA}"/>
              </a:ext>
            </a:extLst>
          </p:cNvPr>
          <p:cNvSpPr/>
          <p:nvPr/>
        </p:nvSpPr>
        <p:spPr>
          <a:xfrm>
            <a:off x="0" y="0"/>
            <a:ext cx="4530695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979460" y="4333240"/>
            <a:ext cx="3352801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C</a:t>
            </a:r>
            <a:r>
              <a:rPr lang="pt-BR" dirty="0">
                <a:solidFill>
                  <a:srgbClr val="FF0F3D"/>
                </a:solidFill>
                <a:latin typeface="Montserrat" panose="02000505000000020004" pitchFamily="2" charset="0"/>
              </a:rPr>
              <a:t>#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979460" y="5069840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Tudo era feito no C# inclusive a interface gráfica.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654346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892F89-378A-48E6-A9A7-E314A62C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47" y="2408084"/>
            <a:ext cx="4382976" cy="3468371"/>
          </a:xfrm>
          <a:custGeom>
            <a:avLst/>
            <a:gdLst>
              <a:gd name="connsiteX0" fmla="*/ 0 w 4382976"/>
              <a:gd name="connsiteY0" fmla="*/ 0 h 3468371"/>
              <a:gd name="connsiteX1" fmla="*/ 591702 w 4382976"/>
              <a:gd name="connsiteY1" fmla="*/ 0 h 3468371"/>
              <a:gd name="connsiteX2" fmla="*/ 1183404 w 4382976"/>
              <a:gd name="connsiteY2" fmla="*/ 0 h 3468371"/>
              <a:gd name="connsiteX3" fmla="*/ 1731276 w 4382976"/>
              <a:gd name="connsiteY3" fmla="*/ 0 h 3468371"/>
              <a:gd name="connsiteX4" fmla="*/ 2191488 w 4382976"/>
              <a:gd name="connsiteY4" fmla="*/ 0 h 3468371"/>
              <a:gd name="connsiteX5" fmla="*/ 2783190 w 4382976"/>
              <a:gd name="connsiteY5" fmla="*/ 0 h 3468371"/>
              <a:gd name="connsiteX6" fmla="*/ 3331062 w 4382976"/>
              <a:gd name="connsiteY6" fmla="*/ 0 h 3468371"/>
              <a:gd name="connsiteX7" fmla="*/ 4382976 w 4382976"/>
              <a:gd name="connsiteY7" fmla="*/ 0 h 3468371"/>
              <a:gd name="connsiteX8" fmla="*/ 4382976 w 4382976"/>
              <a:gd name="connsiteY8" fmla="*/ 543378 h 3468371"/>
              <a:gd name="connsiteX9" fmla="*/ 4382976 w 4382976"/>
              <a:gd name="connsiteY9" fmla="*/ 1017389 h 3468371"/>
              <a:gd name="connsiteX10" fmla="*/ 4382976 w 4382976"/>
              <a:gd name="connsiteY10" fmla="*/ 1526083 h 3468371"/>
              <a:gd name="connsiteX11" fmla="*/ 4382976 w 4382976"/>
              <a:gd name="connsiteY11" fmla="*/ 2138829 h 3468371"/>
              <a:gd name="connsiteX12" fmla="*/ 4382976 w 4382976"/>
              <a:gd name="connsiteY12" fmla="*/ 2647523 h 3468371"/>
              <a:gd name="connsiteX13" fmla="*/ 4382976 w 4382976"/>
              <a:gd name="connsiteY13" fmla="*/ 3468371 h 3468371"/>
              <a:gd name="connsiteX14" fmla="*/ 3747444 w 4382976"/>
              <a:gd name="connsiteY14" fmla="*/ 3468371 h 3468371"/>
              <a:gd name="connsiteX15" fmla="*/ 3111913 w 4382976"/>
              <a:gd name="connsiteY15" fmla="*/ 3468371 h 3468371"/>
              <a:gd name="connsiteX16" fmla="*/ 2651700 w 4382976"/>
              <a:gd name="connsiteY16" fmla="*/ 3468371 h 3468371"/>
              <a:gd name="connsiteX17" fmla="*/ 2016169 w 4382976"/>
              <a:gd name="connsiteY17" fmla="*/ 3468371 h 3468371"/>
              <a:gd name="connsiteX18" fmla="*/ 1380637 w 4382976"/>
              <a:gd name="connsiteY18" fmla="*/ 3468371 h 3468371"/>
              <a:gd name="connsiteX19" fmla="*/ 832765 w 4382976"/>
              <a:gd name="connsiteY19" fmla="*/ 3468371 h 3468371"/>
              <a:gd name="connsiteX20" fmla="*/ 0 w 4382976"/>
              <a:gd name="connsiteY20" fmla="*/ 3468371 h 3468371"/>
              <a:gd name="connsiteX21" fmla="*/ 0 w 4382976"/>
              <a:gd name="connsiteY21" fmla="*/ 2924993 h 3468371"/>
              <a:gd name="connsiteX22" fmla="*/ 0 w 4382976"/>
              <a:gd name="connsiteY22" fmla="*/ 2381615 h 3468371"/>
              <a:gd name="connsiteX23" fmla="*/ 0 w 4382976"/>
              <a:gd name="connsiteY23" fmla="*/ 1768869 h 3468371"/>
              <a:gd name="connsiteX24" fmla="*/ 0 w 4382976"/>
              <a:gd name="connsiteY24" fmla="*/ 1121440 h 3468371"/>
              <a:gd name="connsiteX25" fmla="*/ 0 w 4382976"/>
              <a:gd name="connsiteY25" fmla="*/ 508694 h 3468371"/>
              <a:gd name="connsiteX26" fmla="*/ 0 w 4382976"/>
              <a:gd name="connsiteY26" fmla="*/ 0 h 346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82976" h="3468371" fill="none" extrusionOk="0">
                <a:moveTo>
                  <a:pt x="0" y="0"/>
                </a:moveTo>
                <a:cubicBezTo>
                  <a:pt x="173460" y="-43525"/>
                  <a:pt x="454361" y="14979"/>
                  <a:pt x="591702" y="0"/>
                </a:cubicBezTo>
                <a:cubicBezTo>
                  <a:pt x="729043" y="-14979"/>
                  <a:pt x="927425" y="35264"/>
                  <a:pt x="1183404" y="0"/>
                </a:cubicBezTo>
                <a:cubicBezTo>
                  <a:pt x="1439383" y="-35264"/>
                  <a:pt x="1602775" y="35829"/>
                  <a:pt x="1731276" y="0"/>
                </a:cubicBezTo>
                <a:cubicBezTo>
                  <a:pt x="1859777" y="-35829"/>
                  <a:pt x="2021637" y="17248"/>
                  <a:pt x="2191488" y="0"/>
                </a:cubicBezTo>
                <a:cubicBezTo>
                  <a:pt x="2361339" y="-17248"/>
                  <a:pt x="2650925" y="11917"/>
                  <a:pt x="2783190" y="0"/>
                </a:cubicBezTo>
                <a:cubicBezTo>
                  <a:pt x="2915455" y="-11917"/>
                  <a:pt x="3175208" y="30137"/>
                  <a:pt x="3331062" y="0"/>
                </a:cubicBezTo>
                <a:cubicBezTo>
                  <a:pt x="3486916" y="-30137"/>
                  <a:pt x="3993997" y="35078"/>
                  <a:pt x="4382976" y="0"/>
                </a:cubicBezTo>
                <a:cubicBezTo>
                  <a:pt x="4414576" y="176012"/>
                  <a:pt x="4341834" y="393280"/>
                  <a:pt x="4382976" y="543378"/>
                </a:cubicBezTo>
                <a:cubicBezTo>
                  <a:pt x="4424118" y="693476"/>
                  <a:pt x="4355799" y="874953"/>
                  <a:pt x="4382976" y="1017389"/>
                </a:cubicBezTo>
                <a:cubicBezTo>
                  <a:pt x="4410153" y="1159825"/>
                  <a:pt x="4359661" y="1290218"/>
                  <a:pt x="4382976" y="1526083"/>
                </a:cubicBezTo>
                <a:cubicBezTo>
                  <a:pt x="4406291" y="1761948"/>
                  <a:pt x="4372629" y="1867235"/>
                  <a:pt x="4382976" y="2138829"/>
                </a:cubicBezTo>
                <a:cubicBezTo>
                  <a:pt x="4393323" y="2410423"/>
                  <a:pt x="4326480" y="2476933"/>
                  <a:pt x="4382976" y="2647523"/>
                </a:cubicBezTo>
                <a:cubicBezTo>
                  <a:pt x="4439472" y="2818113"/>
                  <a:pt x="4309646" y="3190906"/>
                  <a:pt x="4382976" y="3468371"/>
                </a:cubicBezTo>
                <a:cubicBezTo>
                  <a:pt x="4243668" y="3476456"/>
                  <a:pt x="4022642" y="3459356"/>
                  <a:pt x="3747444" y="3468371"/>
                </a:cubicBezTo>
                <a:cubicBezTo>
                  <a:pt x="3472246" y="3477386"/>
                  <a:pt x="3279258" y="3427965"/>
                  <a:pt x="3111913" y="3468371"/>
                </a:cubicBezTo>
                <a:cubicBezTo>
                  <a:pt x="2944568" y="3508777"/>
                  <a:pt x="2747942" y="3432016"/>
                  <a:pt x="2651700" y="3468371"/>
                </a:cubicBezTo>
                <a:cubicBezTo>
                  <a:pt x="2555458" y="3504726"/>
                  <a:pt x="2242883" y="3428462"/>
                  <a:pt x="2016169" y="3468371"/>
                </a:cubicBezTo>
                <a:cubicBezTo>
                  <a:pt x="1789455" y="3508280"/>
                  <a:pt x="1626808" y="3415691"/>
                  <a:pt x="1380637" y="3468371"/>
                </a:cubicBezTo>
                <a:cubicBezTo>
                  <a:pt x="1134466" y="3521051"/>
                  <a:pt x="1082208" y="3449835"/>
                  <a:pt x="832765" y="3468371"/>
                </a:cubicBezTo>
                <a:cubicBezTo>
                  <a:pt x="583322" y="3486907"/>
                  <a:pt x="221682" y="3411744"/>
                  <a:pt x="0" y="3468371"/>
                </a:cubicBezTo>
                <a:cubicBezTo>
                  <a:pt x="-54039" y="3324062"/>
                  <a:pt x="57503" y="3150491"/>
                  <a:pt x="0" y="2924993"/>
                </a:cubicBezTo>
                <a:cubicBezTo>
                  <a:pt x="-57503" y="2699495"/>
                  <a:pt x="8898" y="2616918"/>
                  <a:pt x="0" y="2381615"/>
                </a:cubicBezTo>
                <a:cubicBezTo>
                  <a:pt x="-8898" y="2146312"/>
                  <a:pt x="26060" y="1966368"/>
                  <a:pt x="0" y="1768869"/>
                </a:cubicBezTo>
                <a:cubicBezTo>
                  <a:pt x="-26060" y="1571370"/>
                  <a:pt x="56458" y="1251443"/>
                  <a:pt x="0" y="1121440"/>
                </a:cubicBezTo>
                <a:cubicBezTo>
                  <a:pt x="-56458" y="991437"/>
                  <a:pt x="61368" y="710592"/>
                  <a:pt x="0" y="508694"/>
                </a:cubicBezTo>
                <a:cubicBezTo>
                  <a:pt x="-61368" y="306796"/>
                  <a:pt x="43436" y="232660"/>
                  <a:pt x="0" y="0"/>
                </a:cubicBezTo>
                <a:close/>
              </a:path>
              <a:path w="4382976" h="3468371" stroke="0" extrusionOk="0">
                <a:moveTo>
                  <a:pt x="0" y="0"/>
                </a:moveTo>
                <a:cubicBezTo>
                  <a:pt x="208049" y="-26484"/>
                  <a:pt x="432636" y="72997"/>
                  <a:pt x="635532" y="0"/>
                </a:cubicBezTo>
                <a:cubicBezTo>
                  <a:pt x="838428" y="-72997"/>
                  <a:pt x="940691" y="10006"/>
                  <a:pt x="1139574" y="0"/>
                </a:cubicBezTo>
                <a:cubicBezTo>
                  <a:pt x="1338457" y="-10006"/>
                  <a:pt x="1472507" y="9384"/>
                  <a:pt x="1555956" y="0"/>
                </a:cubicBezTo>
                <a:cubicBezTo>
                  <a:pt x="1639405" y="-9384"/>
                  <a:pt x="1929837" y="64122"/>
                  <a:pt x="2103828" y="0"/>
                </a:cubicBezTo>
                <a:cubicBezTo>
                  <a:pt x="2277819" y="-64122"/>
                  <a:pt x="2448623" y="35545"/>
                  <a:pt x="2651700" y="0"/>
                </a:cubicBezTo>
                <a:cubicBezTo>
                  <a:pt x="2854777" y="-35545"/>
                  <a:pt x="2953217" y="5283"/>
                  <a:pt x="3155743" y="0"/>
                </a:cubicBezTo>
                <a:cubicBezTo>
                  <a:pt x="3358269" y="-5283"/>
                  <a:pt x="3496677" y="33147"/>
                  <a:pt x="3747444" y="0"/>
                </a:cubicBezTo>
                <a:cubicBezTo>
                  <a:pt x="3998211" y="-33147"/>
                  <a:pt x="4114539" y="59988"/>
                  <a:pt x="4382976" y="0"/>
                </a:cubicBezTo>
                <a:cubicBezTo>
                  <a:pt x="4387534" y="290638"/>
                  <a:pt x="4315009" y="469686"/>
                  <a:pt x="4382976" y="612746"/>
                </a:cubicBezTo>
                <a:cubicBezTo>
                  <a:pt x="4450943" y="755806"/>
                  <a:pt x="4375826" y="901507"/>
                  <a:pt x="4382976" y="1121440"/>
                </a:cubicBezTo>
                <a:cubicBezTo>
                  <a:pt x="4390126" y="1341373"/>
                  <a:pt x="4369204" y="1417128"/>
                  <a:pt x="4382976" y="1630134"/>
                </a:cubicBezTo>
                <a:cubicBezTo>
                  <a:pt x="4396748" y="1843140"/>
                  <a:pt x="4361178" y="1920360"/>
                  <a:pt x="4382976" y="2138829"/>
                </a:cubicBezTo>
                <a:cubicBezTo>
                  <a:pt x="4404774" y="2357299"/>
                  <a:pt x="4352994" y="2494431"/>
                  <a:pt x="4382976" y="2751574"/>
                </a:cubicBezTo>
                <a:cubicBezTo>
                  <a:pt x="4412958" y="3008717"/>
                  <a:pt x="4372387" y="3208853"/>
                  <a:pt x="4382976" y="3468371"/>
                </a:cubicBezTo>
                <a:cubicBezTo>
                  <a:pt x="4176250" y="3482781"/>
                  <a:pt x="4100216" y="3403733"/>
                  <a:pt x="3835104" y="3468371"/>
                </a:cubicBezTo>
                <a:cubicBezTo>
                  <a:pt x="3569992" y="3533009"/>
                  <a:pt x="3578848" y="3443374"/>
                  <a:pt x="3418721" y="3468371"/>
                </a:cubicBezTo>
                <a:cubicBezTo>
                  <a:pt x="3258594" y="3493368"/>
                  <a:pt x="2995532" y="3436118"/>
                  <a:pt x="2783190" y="3468371"/>
                </a:cubicBezTo>
                <a:cubicBezTo>
                  <a:pt x="2570848" y="3500624"/>
                  <a:pt x="2454180" y="3428032"/>
                  <a:pt x="2147658" y="3468371"/>
                </a:cubicBezTo>
                <a:cubicBezTo>
                  <a:pt x="1841136" y="3508710"/>
                  <a:pt x="1908236" y="3448837"/>
                  <a:pt x="1731276" y="3468371"/>
                </a:cubicBezTo>
                <a:cubicBezTo>
                  <a:pt x="1554316" y="3487905"/>
                  <a:pt x="1296300" y="3417709"/>
                  <a:pt x="1183404" y="3468371"/>
                </a:cubicBezTo>
                <a:cubicBezTo>
                  <a:pt x="1070508" y="3519033"/>
                  <a:pt x="887403" y="3429026"/>
                  <a:pt x="723191" y="3468371"/>
                </a:cubicBezTo>
                <a:cubicBezTo>
                  <a:pt x="558979" y="3507716"/>
                  <a:pt x="291861" y="3461253"/>
                  <a:pt x="0" y="3468371"/>
                </a:cubicBezTo>
                <a:cubicBezTo>
                  <a:pt x="-24547" y="3355033"/>
                  <a:pt x="44032" y="3173287"/>
                  <a:pt x="0" y="2994360"/>
                </a:cubicBezTo>
                <a:cubicBezTo>
                  <a:pt x="-44032" y="2815433"/>
                  <a:pt x="10564" y="2682307"/>
                  <a:pt x="0" y="2520350"/>
                </a:cubicBezTo>
                <a:cubicBezTo>
                  <a:pt x="-10564" y="2358393"/>
                  <a:pt x="51458" y="2246014"/>
                  <a:pt x="0" y="1976971"/>
                </a:cubicBezTo>
                <a:cubicBezTo>
                  <a:pt x="-51458" y="1707928"/>
                  <a:pt x="54022" y="1702304"/>
                  <a:pt x="0" y="1468277"/>
                </a:cubicBezTo>
                <a:cubicBezTo>
                  <a:pt x="-54022" y="1234250"/>
                  <a:pt x="42114" y="1108291"/>
                  <a:pt x="0" y="994266"/>
                </a:cubicBezTo>
                <a:cubicBezTo>
                  <a:pt x="-42114" y="880241"/>
                  <a:pt x="60818" y="46134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" cap="sq">
            <a:solidFill>
              <a:srgbClr val="305ECD"/>
            </a:solidFill>
            <a:miter lim="800000"/>
            <a:extLst>
              <a:ext uri="{C807C97D-BFC1-408E-A445-0C87EB9F89A2}">
                <ask:lineSketchStyleProps xmlns:ask="http://schemas.microsoft.com/office/drawing/2018/sketchyshapes" sd="3069787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</p:pic>
    </p:spTree>
    <p:extLst>
      <p:ext uri="{BB962C8B-B14F-4D97-AF65-F5344CB8AC3E}">
        <p14:creationId xmlns:p14="http://schemas.microsoft.com/office/powerpoint/2010/main" val="427563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F04CD8BF-C169-4BFD-9D66-6F6417888975}"/>
              </a:ext>
            </a:extLst>
          </p:cNvPr>
          <p:cNvSpPr/>
          <p:nvPr/>
        </p:nvSpPr>
        <p:spPr>
          <a:xfrm>
            <a:off x="0" y="0"/>
            <a:ext cx="4530695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988574" y="4114363"/>
            <a:ext cx="3352801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XAML</a:t>
            </a:r>
            <a:r>
              <a:rPr lang="en-US" dirty="0">
                <a:solidFill>
                  <a:srgbClr val="FF0F3D"/>
                </a:solidFill>
                <a:latin typeface="Montserrat" panose="02000505000000020004" pitchFamily="2" charset="0"/>
              </a:rPr>
              <a:t>.</a:t>
            </a: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988574" y="485096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Linguagem de marcação para criar a interface gráfica do aplicativo e separar da lógica. A vantagem é que separamos os papeis da UI(XAML) da Lógica(C#).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57200" y="411480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305EC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6543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77230B5-3964-45CA-AD9D-EEAA4FEA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47" y="2408084"/>
            <a:ext cx="4382976" cy="3468371"/>
          </a:xfrm>
          <a:custGeom>
            <a:avLst/>
            <a:gdLst>
              <a:gd name="connsiteX0" fmla="*/ 0 w 4382976"/>
              <a:gd name="connsiteY0" fmla="*/ 0 h 3468371"/>
              <a:gd name="connsiteX1" fmla="*/ 591702 w 4382976"/>
              <a:gd name="connsiteY1" fmla="*/ 0 h 3468371"/>
              <a:gd name="connsiteX2" fmla="*/ 1183404 w 4382976"/>
              <a:gd name="connsiteY2" fmla="*/ 0 h 3468371"/>
              <a:gd name="connsiteX3" fmla="*/ 1731276 w 4382976"/>
              <a:gd name="connsiteY3" fmla="*/ 0 h 3468371"/>
              <a:gd name="connsiteX4" fmla="*/ 2191488 w 4382976"/>
              <a:gd name="connsiteY4" fmla="*/ 0 h 3468371"/>
              <a:gd name="connsiteX5" fmla="*/ 2783190 w 4382976"/>
              <a:gd name="connsiteY5" fmla="*/ 0 h 3468371"/>
              <a:gd name="connsiteX6" fmla="*/ 3331062 w 4382976"/>
              <a:gd name="connsiteY6" fmla="*/ 0 h 3468371"/>
              <a:gd name="connsiteX7" fmla="*/ 4382976 w 4382976"/>
              <a:gd name="connsiteY7" fmla="*/ 0 h 3468371"/>
              <a:gd name="connsiteX8" fmla="*/ 4382976 w 4382976"/>
              <a:gd name="connsiteY8" fmla="*/ 543378 h 3468371"/>
              <a:gd name="connsiteX9" fmla="*/ 4382976 w 4382976"/>
              <a:gd name="connsiteY9" fmla="*/ 1017389 h 3468371"/>
              <a:gd name="connsiteX10" fmla="*/ 4382976 w 4382976"/>
              <a:gd name="connsiteY10" fmla="*/ 1526083 h 3468371"/>
              <a:gd name="connsiteX11" fmla="*/ 4382976 w 4382976"/>
              <a:gd name="connsiteY11" fmla="*/ 2138829 h 3468371"/>
              <a:gd name="connsiteX12" fmla="*/ 4382976 w 4382976"/>
              <a:gd name="connsiteY12" fmla="*/ 2647523 h 3468371"/>
              <a:gd name="connsiteX13" fmla="*/ 4382976 w 4382976"/>
              <a:gd name="connsiteY13" fmla="*/ 3468371 h 3468371"/>
              <a:gd name="connsiteX14" fmla="*/ 3747444 w 4382976"/>
              <a:gd name="connsiteY14" fmla="*/ 3468371 h 3468371"/>
              <a:gd name="connsiteX15" fmla="*/ 3111913 w 4382976"/>
              <a:gd name="connsiteY15" fmla="*/ 3468371 h 3468371"/>
              <a:gd name="connsiteX16" fmla="*/ 2651700 w 4382976"/>
              <a:gd name="connsiteY16" fmla="*/ 3468371 h 3468371"/>
              <a:gd name="connsiteX17" fmla="*/ 2016169 w 4382976"/>
              <a:gd name="connsiteY17" fmla="*/ 3468371 h 3468371"/>
              <a:gd name="connsiteX18" fmla="*/ 1380637 w 4382976"/>
              <a:gd name="connsiteY18" fmla="*/ 3468371 h 3468371"/>
              <a:gd name="connsiteX19" fmla="*/ 832765 w 4382976"/>
              <a:gd name="connsiteY19" fmla="*/ 3468371 h 3468371"/>
              <a:gd name="connsiteX20" fmla="*/ 0 w 4382976"/>
              <a:gd name="connsiteY20" fmla="*/ 3468371 h 3468371"/>
              <a:gd name="connsiteX21" fmla="*/ 0 w 4382976"/>
              <a:gd name="connsiteY21" fmla="*/ 2924993 h 3468371"/>
              <a:gd name="connsiteX22" fmla="*/ 0 w 4382976"/>
              <a:gd name="connsiteY22" fmla="*/ 2381615 h 3468371"/>
              <a:gd name="connsiteX23" fmla="*/ 0 w 4382976"/>
              <a:gd name="connsiteY23" fmla="*/ 1768869 h 3468371"/>
              <a:gd name="connsiteX24" fmla="*/ 0 w 4382976"/>
              <a:gd name="connsiteY24" fmla="*/ 1121440 h 3468371"/>
              <a:gd name="connsiteX25" fmla="*/ 0 w 4382976"/>
              <a:gd name="connsiteY25" fmla="*/ 508694 h 3468371"/>
              <a:gd name="connsiteX26" fmla="*/ 0 w 4382976"/>
              <a:gd name="connsiteY26" fmla="*/ 0 h 346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82976" h="3468371" fill="none" extrusionOk="0">
                <a:moveTo>
                  <a:pt x="0" y="0"/>
                </a:moveTo>
                <a:cubicBezTo>
                  <a:pt x="173460" y="-43525"/>
                  <a:pt x="454361" y="14979"/>
                  <a:pt x="591702" y="0"/>
                </a:cubicBezTo>
                <a:cubicBezTo>
                  <a:pt x="729043" y="-14979"/>
                  <a:pt x="927425" y="35264"/>
                  <a:pt x="1183404" y="0"/>
                </a:cubicBezTo>
                <a:cubicBezTo>
                  <a:pt x="1439383" y="-35264"/>
                  <a:pt x="1602775" y="35829"/>
                  <a:pt x="1731276" y="0"/>
                </a:cubicBezTo>
                <a:cubicBezTo>
                  <a:pt x="1859777" y="-35829"/>
                  <a:pt x="2021637" y="17248"/>
                  <a:pt x="2191488" y="0"/>
                </a:cubicBezTo>
                <a:cubicBezTo>
                  <a:pt x="2361339" y="-17248"/>
                  <a:pt x="2650925" y="11917"/>
                  <a:pt x="2783190" y="0"/>
                </a:cubicBezTo>
                <a:cubicBezTo>
                  <a:pt x="2915455" y="-11917"/>
                  <a:pt x="3175208" y="30137"/>
                  <a:pt x="3331062" y="0"/>
                </a:cubicBezTo>
                <a:cubicBezTo>
                  <a:pt x="3486916" y="-30137"/>
                  <a:pt x="3993997" y="35078"/>
                  <a:pt x="4382976" y="0"/>
                </a:cubicBezTo>
                <a:cubicBezTo>
                  <a:pt x="4414576" y="176012"/>
                  <a:pt x="4341834" y="393280"/>
                  <a:pt x="4382976" y="543378"/>
                </a:cubicBezTo>
                <a:cubicBezTo>
                  <a:pt x="4424118" y="693476"/>
                  <a:pt x="4355799" y="874953"/>
                  <a:pt x="4382976" y="1017389"/>
                </a:cubicBezTo>
                <a:cubicBezTo>
                  <a:pt x="4410153" y="1159825"/>
                  <a:pt x="4359661" y="1290218"/>
                  <a:pt x="4382976" y="1526083"/>
                </a:cubicBezTo>
                <a:cubicBezTo>
                  <a:pt x="4406291" y="1761948"/>
                  <a:pt x="4372629" y="1867235"/>
                  <a:pt x="4382976" y="2138829"/>
                </a:cubicBezTo>
                <a:cubicBezTo>
                  <a:pt x="4393323" y="2410423"/>
                  <a:pt x="4326480" y="2476933"/>
                  <a:pt x="4382976" y="2647523"/>
                </a:cubicBezTo>
                <a:cubicBezTo>
                  <a:pt x="4439472" y="2818113"/>
                  <a:pt x="4309646" y="3190906"/>
                  <a:pt x="4382976" y="3468371"/>
                </a:cubicBezTo>
                <a:cubicBezTo>
                  <a:pt x="4243668" y="3476456"/>
                  <a:pt x="4022642" y="3459356"/>
                  <a:pt x="3747444" y="3468371"/>
                </a:cubicBezTo>
                <a:cubicBezTo>
                  <a:pt x="3472246" y="3477386"/>
                  <a:pt x="3279258" y="3427965"/>
                  <a:pt x="3111913" y="3468371"/>
                </a:cubicBezTo>
                <a:cubicBezTo>
                  <a:pt x="2944568" y="3508777"/>
                  <a:pt x="2747942" y="3432016"/>
                  <a:pt x="2651700" y="3468371"/>
                </a:cubicBezTo>
                <a:cubicBezTo>
                  <a:pt x="2555458" y="3504726"/>
                  <a:pt x="2242883" y="3428462"/>
                  <a:pt x="2016169" y="3468371"/>
                </a:cubicBezTo>
                <a:cubicBezTo>
                  <a:pt x="1789455" y="3508280"/>
                  <a:pt x="1626808" y="3415691"/>
                  <a:pt x="1380637" y="3468371"/>
                </a:cubicBezTo>
                <a:cubicBezTo>
                  <a:pt x="1134466" y="3521051"/>
                  <a:pt x="1082208" y="3449835"/>
                  <a:pt x="832765" y="3468371"/>
                </a:cubicBezTo>
                <a:cubicBezTo>
                  <a:pt x="583322" y="3486907"/>
                  <a:pt x="221682" y="3411744"/>
                  <a:pt x="0" y="3468371"/>
                </a:cubicBezTo>
                <a:cubicBezTo>
                  <a:pt x="-54039" y="3324062"/>
                  <a:pt x="57503" y="3150491"/>
                  <a:pt x="0" y="2924993"/>
                </a:cubicBezTo>
                <a:cubicBezTo>
                  <a:pt x="-57503" y="2699495"/>
                  <a:pt x="8898" y="2616918"/>
                  <a:pt x="0" y="2381615"/>
                </a:cubicBezTo>
                <a:cubicBezTo>
                  <a:pt x="-8898" y="2146312"/>
                  <a:pt x="26060" y="1966368"/>
                  <a:pt x="0" y="1768869"/>
                </a:cubicBezTo>
                <a:cubicBezTo>
                  <a:pt x="-26060" y="1571370"/>
                  <a:pt x="56458" y="1251443"/>
                  <a:pt x="0" y="1121440"/>
                </a:cubicBezTo>
                <a:cubicBezTo>
                  <a:pt x="-56458" y="991437"/>
                  <a:pt x="61368" y="710592"/>
                  <a:pt x="0" y="508694"/>
                </a:cubicBezTo>
                <a:cubicBezTo>
                  <a:pt x="-61368" y="306796"/>
                  <a:pt x="43436" y="232660"/>
                  <a:pt x="0" y="0"/>
                </a:cubicBezTo>
                <a:close/>
              </a:path>
              <a:path w="4382976" h="3468371" stroke="0" extrusionOk="0">
                <a:moveTo>
                  <a:pt x="0" y="0"/>
                </a:moveTo>
                <a:cubicBezTo>
                  <a:pt x="208049" y="-26484"/>
                  <a:pt x="432636" y="72997"/>
                  <a:pt x="635532" y="0"/>
                </a:cubicBezTo>
                <a:cubicBezTo>
                  <a:pt x="838428" y="-72997"/>
                  <a:pt x="940691" y="10006"/>
                  <a:pt x="1139574" y="0"/>
                </a:cubicBezTo>
                <a:cubicBezTo>
                  <a:pt x="1338457" y="-10006"/>
                  <a:pt x="1472507" y="9384"/>
                  <a:pt x="1555956" y="0"/>
                </a:cubicBezTo>
                <a:cubicBezTo>
                  <a:pt x="1639405" y="-9384"/>
                  <a:pt x="1929837" y="64122"/>
                  <a:pt x="2103828" y="0"/>
                </a:cubicBezTo>
                <a:cubicBezTo>
                  <a:pt x="2277819" y="-64122"/>
                  <a:pt x="2448623" y="35545"/>
                  <a:pt x="2651700" y="0"/>
                </a:cubicBezTo>
                <a:cubicBezTo>
                  <a:pt x="2854777" y="-35545"/>
                  <a:pt x="2953217" y="5283"/>
                  <a:pt x="3155743" y="0"/>
                </a:cubicBezTo>
                <a:cubicBezTo>
                  <a:pt x="3358269" y="-5283"/>
                  <a:pt x="3496677" y="33147"/>
                  <a:pt x="3747444" y="0"/>
                </a:cubicBezTo>
                <a:cubicBezTo>
                  <a:pt x="3998211" y="-33147"/>
                  <a:pt x="4114539" y="59988"/>
                  <a:pt x="4382976" y="0"/>
                </a:cubicBezTo>
                <a:cubicBezTo>
                  <a:pt x="4387534" y="290638"/>
                  <a:pt x="4315009" y="469686"/>
                  <a:pt x="4382976" y="612746"/>
                </a:cubicBezTo>
                <a:cubicBezTo>
                  <a:pt x="4450943" y="755806"/>
                  <a:pt x="4375826" y="901507"/>
                  <a:pt x="4382976" y="1121440"/>
                </a:cubicBezTo>
                <a:cubicBezTo>
                  <a:pt x="4390126" y="1341373"/>
                  <a:pt x="4369204" y="1417128"/>
                  <a:pt x="4382976" y="1630134"/>
                </a:cubicBezTo>
                <a:cubicBezTo>
                  <a:pt x="4396748" y="1843140"/>
                  <a:pt x="4361178" y="1920360"/>
                  <a:pt x="4382976" y="2138829"/>
                </a:cubicBezTo>
                <a:cubicBezTo>
                  <a:pt x="4404774" y="2357299"/>
                  <a:pt x="4352994" y="2494431"/>
                  <a:pt x="4382976" y="2751574"/>
                </a:cubicBezTo>
                <a:cubicBezTo>
                  <a:pt x="4412958" y="3008717"/>
                  <a:pt x="4372387" y="3208853"/>
                  <a:pt x="4382976" y="3468371"/>
                </a:cubicBezTo>
                <a:cubicBezTo>
                  <a:pt x="4176250" y="3482781"/>
                  <a:pt x="4100216" y="3403733"/>
                  <a:pt x="3835104" y="3468371"/>
                </a:cubicBezTo>
                <a:cubicBezTo>
                  <a:pt x="3569992" y="3533009"/>
                  <a:pt x="3578848" y="3443374"/>
                  <a:pt x="3418721" y="3468371"/>
                </a:cubicBezTo>
                <a:cubicBezTo>
                  <a:pt x="3258594" y="3493368"/>
                  <a:pt x="2995532" y="3436118"/>
                  <a:pt x="2783190" y="3468371"/>
                </a:cubicBezTo>
                <a:cubicBezTo>
                  <a:pt x="2570848" y="3500624"/>
                  <a:pt x="2454180" y="3428032"/>
                  <a:pt x="2147658" y="3468371"/>
                </a:cubicBezTo>
                <a:cubicBezTo>
                  <a:pt x="1841136" y="3508710"/>
                  <a:pt x="1908236" y="3448837"/>
                  <a:pt x="1731276" y="3468371"/>
                </a:cubicBezTo>
                <a:cubicBezTo>
                  <a:pt x="1554316" y="3487905"/>
                  <a:pt x="1296300" y="3417709"/>
                  <a:pt x="1183404" y="3468371"/>
                </a:cubicBezTo>
                <a:cubicBezTo>
                  <a:pt x="1070508" y="3519033"/>
                  <a:pt x="887403" y="3429026"/>
                  <a:pt x="723191" y="3468371"/>
                </a:cubicBezTo>
                <a:cubicBezTo>
                  <a:pt x="558979" y="3507716"/>
                  <a:pt x="291861" y="3461253"/>
                  <a:pt x="0" y="3468371"/>
                </a:cubicBezTo>
                <a:cubicBezTo>
                  <a:pt x="-24547" y="3355033"/>
                  <a:pt x="44032" y="3173287"/>
                  <a:pt x="0" y="2994360"/>
                </a:cubicBezTo>
                <a:cubicBezTo>
                  <a:pt x="-44032" y="2815433"/>
                  <a:pt x="10564" y="2682307"/>
                  <a:pt x="0" y="2520350"/>
                </a:cubicBezTo>
                <a:cubicBezTo>
                  <a:pt x="-10564" y="2358393"/>
                  <a:pt x="51458" y="2246014"/>
                  <a:pt x="0" y="1976971"/>
                </a:cubicBezTo>
                <a:cubicBezTo>
                  <a:pt x="-51458" y="1707928"/>
                  <a:pt x="54022" y="1702304"/>
                  <a:pt x="0" y="1468277"/>
                </a:cubicBezTo>
                <a:cubicBezTo>
                  <a:pt x="-54022" y="1234250"/>
                  <a:pt x="42114" y="1108291"/>
                  <a:pt x="0" y="994266"/>
                </a:cubicBezTo>
                <a:cubicBezTo>
                  <a:pt x="-42114" y="880241"/>
                  <a:pt x="60818" y="46134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" cap="sq">
            <a:solidFill>
              <a:srgbClr val="305ECD"/>
            </a:solidFill>
            <a:miter lim="800000"/>
            <a:extLst>
              <a:ext uri="{C807C97D-BFC1-408E-A445-0C87EB9F89A2}">
                <ask:lineSketchStyleProps xmlns:ask="http://schemas.microsoft.com/office/drawing/2018/sketchyshapes" sd="3069787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EF13EF8-2AD4-401C-8A68-9FD4EEE6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66" y="4233781"/>
            <a:ext cx="4660955" cy="1695846"/>
          </a:xfrm>
          <a:custGeom>
            <a:avLst/>
            <a:gdLst>
              <a:gd name="connsiteX0" fmla="*/ 0 w 4660955"/>
              <a:gd name="connsiteY0" fmla="*/ 0 h 1695846"/>
              <a:gd name="connsiteX1" fmla="*/ 489400 w 4660955"/>
              <a:gd name="connsiteY1" fmla="*/ 0 h 1695846"/>
              <a:gd name="connsiteX2" fmla="*/ 1072020 w 4660955"/>
              <a:gd name="connsiteY2" fmla="*/ 0 h 1695846"/>
              <a:gd name="connsiteX3" fmla="*/ 1514810 w 4660955"/>
              <a:gd name="connsiteY3" fmla="*/ 0 h 1695846"/>
              <a:gd name="connsiteX4" fmla="*/ 1957601 w 4660955"/>
              <a:gd name="connsiteY4" fmla="*/ 0 h 1695846"/>
              <a:gd name="connsiteX5" fmla="*/ 2493611 w 4660955"/>
              <a:gd name="connsiteY5" fmla="*/ 0 h 1695846"/>
              <a:gd name="connsiteX6" fmla="*/ 3076230 w 4660955"/>
              <a:gd name="connsiteY6" fmla="*/ 0 h 1695846"/>
              <a:gd name="connsiteX7" fmla="*/ 3658850 w 4660955"/>
              <a:gd name="connsiteY7" fmla="*/ 0 h 1695846"/>
              <a:gd name="connsiteX8" fmla="*/ 4660955 w 4660955"/>
              <a:gd name="connsiteY8" fmla="*/ 0 h 1695846"/>
              <a:gd name="connsiteX9" fmla="*/ 4660955 w 4660955"/>
              <a:gd name="connsiteY9" fmla="*/ 531365 h 1695846"/>
              <a:gd name="connsiteX10" fmla="*/ 4660955 w 4660955"/>
              <a:gd name="connsiteY10" fmla="*/ 1062730 h 1695846"/>
              <a:gd name="connsiteX11" fmla="*/ 4660955 w 4660955"/>
              <a:gd name="connsiteY11" fmla="*/ 1695846 h 1695846"/>
              <a:gd name="connsiteX12" fmla="*/ 4031726 w 4660955"/>
              <a:gd name="connsiteY12" fmla="*/ 1695846 h 1695846"/>
              <a:gd name="connsiteX13" fmla="*/ 3449107 w 4660955"/>
              <a:gd name="connsiteY13" fmla="*/ 1695846 h 1695846"/>
              <a:gd name="connsiteX14" fmla="*/ 2959706 w 4660955"/>
              <a:gd name="connsiteY14" fmla="*/ 1695846 h 1695846"/>
              <a:gd name="connsiteX15" fmla="*/ 2330478 w 4660955"/>
              <a:gd name="connsiteY15" fmla="*/ 1695846 h 1695846"/>
              <a:gd name="connsiteX16" fmla="*/ 1887687 w 4660955"/>
              <a:gd name="connsiteY16" fmla="*/ 1695846 h 1695846"/>
              <a:gd name="connsiteX17" fmla="*/ 1211848 w 4660955"/>
              <a:gd name="connsiteY17" fmla="*/ 1695846 h 1695846"/>
              <a:gd name="connsiteX18" fmla="*/ 675838 w 4660955"/>
              <a:gd name="connsiteY18" fmla="*/ 1695846 h 1695846"/>
              <a:gd name="connsiteX19" fmla="*/ 0 w 4660955"/>
              <a:gd name="connsiteY19" fmla="*/ 1695846 h 1695846"/>
              <a:gd name="connsiteX20" fmla="*/ 0 w 4660955"/>
              <a:gd name="connsiteY20" fmla="*/ 1130564 h 1695846"/>
              <a:gd name="connsiteX21" fmla="*/ 0 w 4660955"/>
              <a:gd name="connsiteY21" fmla="*/ 582240 h 1695846"/>
              <a:gd name="connsiteX22" fmla="*/ 0 w 4660955"/>
              <a:gd name="connsiteY22" fmla="*/ 0 h 169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60955" h="1695846" fill="none" extrusionOk="0">
                <a:moveTo>
                  <a:pt x="0" y="0"/>
                </a:moveTo>
                <a:cubicBezTo>
                  <a:pt x="132776" y="-1748"/>
                  <a:pt x="381762" y="30515"/>
                  <a:pt x="489400" y="0"/>
                </a:cubicBezTo>
                <a:cubicBezTo>
                  <a:pt x="597038" y="-30515"/>
                  <a:pt x="811110" y="36353"/>
                  <a:pt x="1072020" y="0"/>
                </a:cubicBezTo>
                <a:cubicBezTo>
                  <a:pt x="1332930" y="-36353"/>
                  <a:pt x="1302214" y="24467"/>
                  <a:pt x="1514810" y="0"/>
                </a:cubicBezTo>
                <a:cubicBezTo>
                  <a:pt x="1727406" y="-24467"/>
                  <a:pt x="1782228" y="11443"/>
                  <a:pt x="1957601" y="0"/>
                </a:cubicBezTo>
                <a:cubicBezTo>
                  <a:pt x="2132974" y="-11443"/>
                  <a:pt x="2328711" y="51376"/>
                  <a:pt x="2493611" y="0"/>
                </a:cubicBezTo>
                <a:cubicBezTo>
                  <a:pt x="2658511" y="-51376"/>
                  <a:pt x="2926652" y="18288"/>
                  <a:pt x="3076230" y="0"/>
                </a:cubicBezTo>
                <a:cubicBezTo>
                  <a:pt x="3225808" y="-18288"/>
                  <a:pt x="3398184" y="62291"/>
                  <a:pt x="3658850" y="0"/>
                </a:cubicBezTo>
                <a:cubicBezTo>
                  <a:pt x="3919516" y="-62291"/>
                  <a:pt x="4227912" y="14750"/>
                  <a:pt x="4660955" y="0"/>
                </a:cubicBezTo>
                <a:cubicBezTo>
                  <a:pt x="4696094" y="109581"/>
                  <a:pt x="4639827" y="347436"/>
                  <a:pt x="4660955" y="531365"/>
                </a:cubicBezTo>
                <a:cubicBezTo>
                  <a:pt x="4682083" y="715295"/>
                  <a:pt x="4611351" y="867670"/>
                  <a:pt x="4660955" y="1062730"/>
                </a:cubicBezTo>
                <a:cubicBezTo>
                  <a:pt x="4710559" y="1257791"/>
                  <a:pt x="4622757" y="1484207"/>
                  <a:pt x="4660955" y="1695846"/>
                </a:cubicBezTo>
                <a:cubicBezTo>
                  <a:pt x="4426467" y="1722933"/>
                  <a:pt x="4185733" y="1682341"/>
                  <a:pt x="4031726" y="1695846"/>
                </a:cubicBezTo>
                <a:cubicBezTo>
                  <a:pt x="3877719" y="1709351"/>
                  <a:pt x="3574502" y="1675580"/>
                  <a:pt x="3449107" y="1695846"/>
                </a:cubicBezTo>
                <a:cubicBezTo>
                  <a:pt x="3323712" y="1716112"/>
                  <a:pt x="3146691" y="1663572"/>
                  <a:pt x="2959706" y="1695846"/>
                </a:cubicBezTo>
                <a:cubicBezTo>
                  <a:pt x="2772721" y="1728120"/>
                  <a:pt x="2568836" y="1665807"/>
                  <a:pt x="2330478" y="1695846"/>
                </a:cubicBezTo>
                <a:cubicBezTo>
                  <a:pt x="2092120" y="1725885"/>
                  <a:pt x="2035850" y="1680024"/>
                  <a:pt x="1887687" y="1695846"/>
                </a:cubicBezTo>
                <a:cubicBezTo>
                  <a:pt x="1739524" y="1711668"/>
                  <a:pt x="1443216" y="1630976"/>
                  <a:pt x="1211848" y="1695846"/>
                </a:cubicBezTo>
                <a:cubicBezTo>
                  <a:pt x="980480" y="1760716"/>
                  <a:pt x="827749" y="1639723"/>
                  <a:pt x="675838" y="1695846"/>
                </a:cubicBezTo>
                <a:cubicBezTo>
                  <a:pt x="523927" y="1751969"/>
                  <a:pt x="303686" y="1637798"/>
                  <a:pt x="0" y="1695846"/>
                </a:cubicBezTo>
                <a:cubicBezTo>
                  <a:pt x="-28253" y="1528780"/>
                  <a:pt x="53131" y="1249347"/>
                  <a:pt x="0" y="1130564"/>
                </a:cubicBezTo>
                <a:cubicBezTo>
                  <a:pt x="-53131" y="1011781"/>
                  <a:pt x="39756" y="852646"/>
                  <a:pt x="0" y="582240"/>
                </a:cubicBezTo>
                <a:cubicBezTo>
                  <a:pt x="-39756" y="311834"/>
                  <a:pt x="29510" y="159927"/>
                  <a:pt x="0" y="0"/>
                </a:cubicBezTo>
                <a:close/>
              </a:path>
              <a:path w="4660955" h="1695846" stroke="0" extrusionOk="0">
                <a:moveTo>
                  <a:pt x="0" y="0"/>
                </a:moveTo>
                <a:cubicBezTo>
                  <a:pt x="265368" y="-23697"/>
                  <a:pt x="374445" y="72583"/>
                  <a:pt x="629229" y="0"/>
                </a:cubicBezTo>
                <a:cubicBezTo>
                  <a:pt x="884013" y="-72583"/>
                  <a:pt x="969426" y="48410"/>
                  <a:pt x="1258458" y="0"/>
                </a:cubicBezTo>
                <a:cubicBezTo>
                  <a:pt x="1547490" y="-48410"/>
                  <a:pt x="1697790" y="31613"/>
                  <a:pt x="1934296" y="0"/>
                </a:cubicBezTo>
                <a:cubicBezTo>
                  <a:pt x="2170802" y="-31613"/>
                  <a:pt x="2380488" y="66140"/>
                  <a:pt x="2516916" y="0"/>
                </a:cubicBezTo>
                <a:cubicBezTo>
                  <a:pt x="2653344" y="-66140"/>
                  <a:pt x="2898433" y="8966"/>
                  <a:pt x="3146145" y="0"/>
                </a:cubicBezTo>
                <a:cubicBezTo>
                  <a:pt x="3393857" y="-8966"/>
                  <a:pt x="3536786" y="47815"/>
                  <a:pt x="3728764" y="0"/>
                </a:cubicBezTo>
                <a:cubicBezTo>
                  <a:pt x="3920742" y="-47815"/>
                  <a:pt x="4386267" y="108753"/>
                  <a:pt x="4660955" y="0"/>
                </a:cubicBezTo>
                <a:cubicBezTo>
                  <a:pt x="4713484" y="156741"/>
                  <a:pt x="4633555" y="355047"/>
                  <a:pt x="4660955" y="599199"/>
                </a:cubicBezTo>
                <a:cubicBezTo>
                  <a:pt x="4688355" y="843351"/>
                  <a:pt x="4620806" y="921649"/>
                  <a:pt x="4660955" y="1113606"/>
                </a:cubicBezTo>
                <a:cubicBezTo>
                  <a:pt x="4701104" y="1305563"/>
                  <a:pt x="4645559" y="1424087"/>
                  <a:pt x="4660955" y="1695846"/>
                </a:cubicBezTo>
                <a:cubicBezTo>
                  <a:pt x="4434950" y="1741306"/>
                  <a:pt x="4330297" y="1650488"/>
                  <a:pt x="4031726" y="1695846"/>
                </a:cubicBezTo>
                <a:cubicBezTo>
                  <a:pt x="3733155" y="1741204"/>
                  <a:pt x="3670795" y="1647699"/>
                  <a:pt x="3542326" y="1695846"/>
                </a:cubicBezTo>
                <a:cubicBezTo>
                  <a:pt x="3413857" y="1743993"/>
                  <a:pt x="3129724" y="1678914"/>
                  <a:pt x="3006316" y="1695846"/>
                </a:cubicBezTo>
                <a:cubicBezTo>
                  <a:pt x="2882908" y="1712778"/>
                  <a:pt x="2545644" y="1639880"/>
                  <a:pt x="2423697" y="1695846"/>
                </a:cubicBezTo>
                <a:cubicBezTo>
                  <a:pt x="2301750" y="1751812"/>
                  <a:pt x="1984562" y="1640156"/>
                  <a:pt x="1794468" y="1695846"/>
                </a:cubicBezTo>
                <a:cubicBezTo>
                  <a:pt x="1604374" y="1751536"/>
                  <a:pt x="1513505" y="1656823"/>
                  <a:pt x="1351677" y="1695846"/>
                </a:cubicBezTo>
                <a:cubicBezTo>
                  <a:pt x="1189849" y="1734869"/>
                  <a:pt x="1092538" y="1665121"/>
                  <a:pt x="862277" y="1695846"/>
                </a:cubicBezTo>
                <a:cubicBezTo>
                  <a:pt x="632016" y="1726571"/>
                  <a:pt x="297826" y="1678970"/>
                  <a:pt x="0" y="1695846"/>
                </a:cubicBezTo>
                <a:cubicBezTo>
                  <a:pt x="-36156" y="1568846"/>
                  <a:pt x="28663" y="1281938"/>
                  <a:pt x="0" y="1147522"/>
                </a:cubicBezTo>
                <a:cubicBezTo>
                  <a:pt x="-28663" y="1013106"/>
                  <a:pt x="38843" y="748864"/>
                  <a:pt x="0" y="548324"/>
                </a:cubicBezTo>
                <a:cubicBezTo>
                  <a:pt x="-38843" y="347784"/>
                  <a:pt x="41866" y="129033"/>
                  <a:pt x="0" y="0"/>
                </a:cubicBezTo>
                <a:close/>
              </a:path>
            </a:pathLst>
          </a:custGeom>
          <a:ln w="19050">
            <a:solidFill>
              <a:srgbClr val="305ECD"/>
            </a:solidFill>
            <a:extLst>
              <a:ext uri="{C807C97D-BFC1-408E-A445-0C87EB9F89A2}">
                <ask:lineSketchStyleProps xmlns:ask="http://schemas.microsoft.com/office/drawing/2018/sketchyshapes" sd="266563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8065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1.04167E-6 -0.3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7A5FADDB-B3B4-42E0-AB32-0D8BAE1DAB70}"/>
              </a:ext>
            </a:extLst>
          </p:cNvPr>
          <p:cNvSpPr/>
          <p:nvPr/>
        </p:nvSpPr>
        <p:spPr>
          <a:xfrm>
            <a:off x="0" y="0"/>
            <a:ext cx="4530695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95232" y="4140307"/>
            <a:ext cx="3352801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No final é C#</a:t>
            </a:r>
            <a:r>
              <a:rPr lang="en-US" dirty="0">
                <a:solidFill>
                  <a:srgbClr val="FF0F3D"/>
                </a:solidFill>
                <a:latin typeface="Montserrat" panose="02000505000000020004" pitchFamily="2" charset="0"/>
              </a:rPr>
              <a:t>.</a:t>
            </a: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895232" y="4876907"/>
            <a:ext cx="2819401" cy="860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final um método interno do Xamarin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ler o arquivo XAML e criar as instâncias necessárias. Em conjunto com o Visual Studio a mágica acontece.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57200" y="411480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305EC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909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E4EAF2-C857-4506-AFC4-BD409C5F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122" y="938291"/>
            <a:ext cx="3949431" cy="2313436"/>
          </a:xfrm>
          <a:custGeom>
            <a:avLst/>
            <a:gdLst>
              <a:gd name="connsiteX0" fmla="*/ 0 w 3949431"/>
              <a:gd name="connsiteY0" fmla="*/ 0 h 2313436"/>
              <a:gd name="connsiteX1" fmla="*/ 445721 w 3949431"/>
              <a:gd name="connsiteY1" fmla="*/ 0 h 2313436"/>
              <a:gd name="connsiteX2" fmla="*/ 970432 w 3949431"/>
              <a:gd name="connsiteY2" fmla="*/ 0 h 2313436"/>
              <a:gd name="connsiteX3" fmla="*/ 1574130 w 3949431"/>
              <a:gd name="connsiteY3" fmla="*/ 0 h 2313436"/>
              <a:gd name="connsiteX4" fmla="*/ 2059346 w 3949431"/>
              <a:gd name="connsiteY4" fmla="*/ 0 h 2313436"/>
              <a:gd name="connsiteX5" fmla="*/ 2584056 w 3949431"/>
              <a:gd name="connsiteY5" fmla="*/ 0 h 2313436"/>
              <a:gd name="connsiteX6" fmla="*/ 3029778 w 3949431"/>
              <a:gd name="connsiteY6" fmla="*/ 0 h 2313436"/>
              <a:gd name="connsiteX7" fmla="*/ 3949431 w 3949431"/>
              <a:gd name="connsiteY7" fmla="*/ 0 h 2313436"/>
              <a:gd name="connsiteX8" fmla="*/ 3949431 w 3949431"/>
              <a:gd name="connsiteY8" fmla="*/ 624628 h 2313436"/>
              <a:gd name="connsiteX9" fmla="*/ 3949431 w 3949431"/>
              <a:gd name="connsiteY9" fmla="*/ 1202987 h 2313436"/>
              <a:gd name="connsiteX10" fmla="*/ 3949431 w 3949431"/>
              <a:gd name="connsiteY10" fmla="*/ 1711943 h 2313436"/>
              <a:gd name="connsiteX11" fmla="*/ 3949431 w 3949431"/>
              <a:gd name="connsiteY11" fmla="*/ 2313436 h 2313436"/>
              <a:gd name="connsiteX12" fmla="*/ 3306238 w 3949431"/>
              <a:gd name="connsiteY12" fmla="*/ 2313436 h 2313436"/>
              <a:gd name="connsiteX13" fmla="*/ 2860516 w 3949431"/>
              <a:gd name="connsiteY13" fmla="*/ 2313436 h 2313436"/>
              <a:gd name="connsiteX14" fmla="*/ 2414795 w 3949431"/>
              <a:gd name="connsiteY14" fmla="*/ 2313436 h 2313436"/>
              <a:gd name="connsiteX15" fmla="*/ 1850591 w 3949431"/>
              <a:gd name="connsiteY15" fmla="*/ 2313436 h 2313436"/>
              <a:gd name="connsiteX16" fmla="*/ 1325880 w 3949431"/>
              <a:gd name="connsiteY16" fmla="*/ 2313436 h 2313436"/>
              <a:gd name="connsiteX17" fmla="*/ 722182 w 3949431"/>
              <a:gd name="connsiteY17" fmla="*/ 2313436 h 2313436"/>
              <a:gd name="connsiteX18" fmla="*/ 0 w 3949431"/>
              <a:gd name="connsiteY18" fmla="*/ 2313436 h 2313436"/>
              <a:gd name="connsiteX19" fmla="*/ 0 w 3949431"/>
              <a:gd name="connsiteY19" fmla="*/ 1804480 h 2313436"/>
              <a:gd name="connsiteX20" fmla="*/ 0 w 3949431"/>
              <a:gd name="connsiteY20" fmla="*/ 1295524 h 2313436"/>
              <a:gd name="connsiteX21" fmla="*/ 0 w 3949431"/>
              <a:gd name="connsiteY21" fmla="*/ 786568 h 2313436"/>
              <a:gd name="connsiteX22" fmla="*/ 0 w 3949431"/>
              <a:gd name="connsiteY22" fmla="*/ 0 h 231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49431" h="2313436" fill="none" extrusionOk="0">
                <a:moveTo>
                  <a:pt x="0" y="0"/>
                </a:moveTo>
                <a:cubicBezTo>
                  <a:pt x="190714" y="-53340"/>
                  <a:pt x="326503" y="23234"/>
                  <a:pt x="445721" y="0"/>
                </a:cubicBezTo>
                <a:cubicBezTo>
                  <a:pt x="564939" y="-23234"/>
                  <a:pt x="828055" y="4565"/>
                  <a:pt x="970432" y="0"/>
                </a:cubicBezTo>
                <a:cubicBezTo>
                  <a:pt x="1112809" y="-4565"/>
                  <a:pt x="1413899" y="21531"/>
                  <a:pt x="1574130" y="0"/>
                </a:cubicBezTo>
                <a:cubicBezTo>
                  <a:pt x="1734361" y="-21531"/>
                  <a:pt x="1868729" y="8187"/>
                  <a:pt x="2059346" y="0"/>
                </a:cubicBezTo>
                <a:cubicBezTo>
                  <a:pt x="2249963" y="-8187"/>
                  <a:pt x="2327259" y="29365"/>
                  <a:pt x="2584056" y="0"/>
                </a:cubicBezTo>
                <a:cubicBezTo>
                  <a:pt x="2840853" y="-29365"/>
                  <a:pt x="2845283" y="39435"/>
                  <a:pt x="3029778" y="0"/>
                </a:cubicBezTo>
                <a:cubicBezTo>
                  <a:pt x="3214273" y="-39435"/>
                  <a:pt x="3689550" y="105404"/>
                  <a:pt x="3949431" y="0"/>
                </a:cubicBezTo>
                <a:cubicBezTo>
                  <a:pt x="3985845" y="303067"/>
                  <a:pt x="3914825" y="353888"/>
                  <a:pt x="3949431" y="624628"/>
                </a:cubicBezTo>
                <a:cubicBezTo>
                  <a:pt x="3984037" y="895368"/>
                  <a:pt x="3931575" y="998023"/>
                  <a:pt x="3949431" y="1202987"/>
                </a:cubicBezTo>
                <a:cubicBezTo>
                  <a:pt x="3967287" y="1407951"/>
                  <a:pt x="3896887" y="1569373"/>
                  <a:pt x="3949431" y="1711943"/>
                </a:cubicBezTo>
                <a:cubicBezTo>
                  <a:pt x="4001975" y="1854513"/>
                  <a:pt x="3944856" y="2094292"/>
                  <a:pt x="3949431" y="2313436"/>
                </a:cubicBezTo>
                <a:cubicBezTo>
                  <a:pt x="3817053" y="2334388"/>
                  <a:pt x="3498089" y="2290163"/>
                  <a:pt x="3306238" y="2313436"/>
                </a:cubicBezTo>
                <a:cubicBezTo>
                  <a:pt x="3114387" y="2336709"/>
                  <a:pt x="3005952" y="2299460"/>
                  <a:pt x="2860516" y="2313436"/>
                </a:cubicBezTo>
                <a:cubicBezTo>
                  <a:pt x="2715080" y="2327412"/>
                  <a:pt x="2580492" y="2278173"/>
                  <a:pt x="2414795" y="2313436"/>
                </a:cubicBezTo>
                <a:cubicBezTo>
                  <a:pt x="2249098" y="2348699"/>
                  <a:pt x="2092328" y="2269626"/>
                  <a:pt x="1850591" y="2313436"/>
                </a:cubicBezTo>
                <a:cubicBezTo>
                  <a:pt x="1608854" y="2357246"/>
                  <a:pt x="1574868" y="2289766"/>
                  <a:pt x="1325880" y="2313436"/>
                </a:cubicBezTo>
                <a:cubicBezTo>
                  <a:pt x="1076892" y="2337106"/>
                  <a:pt x="848024" y="2247043"/>
                  <a:pt x="722182" y="2313436"/>
                </a:cubicBezTo>
                <a:cubicBezTo>
                  <a:pt x="596340" y="2379829"/>
                  <a:pt x="189563" y="2265633"/>
                  <a:pt x="0" y="2313436"/>
                </a:cubicBezTo>
                <a:cubicBezTo>
                  <a:pt x="-7462" y="2155400"/>
                  <a:pt x="8374" y="2015022"/>
                  <a:pt x="0" y="1804480"/>
                </a:cubicBezTo>
                <a:cubicBezTo>
                  <a:pt x="-8374" y="1593938"/>
                  <a:pt x="60085" y="1527935"/>
                  <a:pt x="0" y="1295524"/>
                </a:cubicBezTo>
                <a:cubicBezTo>
                  <a:pt x="-60085" y="1063113"/>
                  <a:pt x="51514" y="909233"/>
                  <a:pt x="0" y="786568"/>
                </a:cubicBezTo>
                <a:cubicBezTo>
                  <a:pt x="-51514" y="663903"/>
                  <a:pt x="21110" y="266501"/>
                  <a:pt x="0" y="0"/>
                </a:cubicBezTo>
                <a:close/>
              </a:path>
              <a:path w="3949431" h="2313436" stroke="0" extrusionOk="0">
                <a:moveTo>
                  <a:pt x="0" y="0"/>
                </a:moveTo>
                <a:cubicBezTo>
                  <a:pt x="208680" y="-45058"/>
                  <a:pt x="365219" y="9668"/>
                  <a:pt x="564204" y="0"/>
                </a:cubicBezTo>
                <a:cubicBezTo>
                  <a:pt x="763189" y="-9668"/>
                  <a:pt x="884076" y="3899"/>
                  <a:pt x="1049420" y="0"/>
                </a:cubicBezTo>
                <a:cubicBezTo>
                  <a:pt x="1214764" y="-3899"/>
                  <a:pt x="1542175" y="9256"/>
                  <a:pt x="1692613" y="0"/>
                </a:cubicBezTo>
                <a:cubicBezTo>
                  <a:pt x="1843051" y="-9256"/>
                  <a:pt x="1996246" y="37801"/>
                  <a:pt x="2138335" y="0"/>
                </a:cubicBezTo>
                <a:cubicBezTo>
                  <a:pt x="2280424" y="-37801"/>
                  <a:pt x="2453595" y="66994"/>
                  <a:pt x="2702539" y="0"/>
                </a:cubicBezTo>
                <a:cubicBezTo>
                  <a:pt x="2951483" y="-66994"/>
                  <a:pt x="3162830" y="70825"/>
                  <a:pt x="3306238" y="0"/>
                </a:cubicBezTo>
                <a:cubicBezTo>
                  <a:pt x="3449646" y="-70825"/>
                  <a:pt x="3699392" y="68170"/>
                  <a:pt x="3949431" y="0"/>
                </a:cubicBezTo>
                <a:cubicBezTo>
                  <a:pt x="3959115" y="190889"/>
                  <a:pt x="3918632" y="338907"/>
                  <a:pt x="3949431" y="508956"/>
                </a:cubicBezTo>
                <a:cubicBezTo>
                  <a:pt x="3980230" y="679005"/>
                  <a:pt x="3947307" y="831452"/>
                  <a:pt x="3949431" y="1064181"/>
                </a:cubicBezTo>
                <a:cubicBezTo>
                  <a:pt x="3951555" y="1296910"/>
                  <a:pt x="3927320" y="1473598"/>
                  <a:pt x="3949431" y="1642540"/>
                </a:cubicBezTo>
                <a:cubicBezTo>
                  <a:pt x="3971542" y="1811482"/>
                  <a:pt x="3875285" y="2101734"/>
                  <a:pt x="3949431" y="2313436"/>
                </a:cubicBezTo>
                <a:cubicBezTo>
                  <a:pt x="3761241" y="2334965"/>
                  <a:pt x="3601854" y="2288674"/>
                  <a:pt x="3503710" y="2313436"/>
                </a:cubicBezTo>
                <a:cubicBezTo>
                  <a:pt x="3405566" y="2338198"/>
                  <a:pt x="3077650" y="2244475"/>
                  <a:pt x="2900011" y="2313436"/>
                </a:cubicBezTo>
                <a:cubicBezTo>
                  <a:pt x="2722372" y="2382397"/>
                  <a:pt x="2627086" y="2275711"/>
                  <a:pt x="2414795" y="2313436"/>
                </a:cubicBezTo>
                <a:cubicBezTo>
                  <a:pt x="2202504" y="2351161"/>
                  <a:pt x="2067894" y="2312987"/>
                  <a:pt x="1771602" y="2313436"/>
                </a:cubicBezTo>
                <a:cubicBezTo>
                  <a:pt x="1475310" y="2313885"/>
                  <a:pt x="1449654" y="2265945"/>
                  <a:pt x="1246892" y="2313436"/>
                </a:cubicBezTo>
                <a:cubicBezTo>
                  <a:pt x="1044130" y="2360927"/>
                  <a:pt x="938059" y="2250054"/>
                  <a:pt x="682687" y="2313436"/>
                </a:cubicBezTo>
                <a:cubicBezTo>
                  <a:pt x="427316" y="2376818"/>
                  <a:pt x="267273" y="2311650"/>
                  <a:pt x="0" y="2313436"/>
                </a:cubicBezTo>
                <a:cubicBezTo>
                  <a:pt x="-13403" y="2160919"/>
                  <a:pt x="29316" y="1969918"/>
                  <a:pt x="0" y="1758211"/>
                </a:cubicBezTo>
                <a:cubicBezTo>
                  <a:pt x="-29316" y="1546504"/>
                  <a:pt x="40964" y="1468004"/>
                  <a:pt x="0" y="1249255"/>
                </a:cubicBezTo>
                <a:cubicBezTo>
                  <a:pt x="-40964" y="1030506"/>
                  <a:pt x="1019" y="962806"/>
                  <a:pt x="0" y="740300"/>
                </a:cubicBezTo>
                <a:cubicBezTo>
                  <a:pt x="-1019" y="517794"/>
                  <a:pt x="52486" y="325607"/>
                  <a:pt x="0" y="0"/>
                </a:cubicBezTo>
                <a:close/>
              </a:path>
            </a:pathLst>
          </a:custGeom>
          <a:ln w="19050">
            <a:solidFill>
              <a:srgbClr val="305ECD"/>
            </a:solidFill>
            <a:extLst>
              <a:ext uri="{C807C97D-BFC1-408E-A445-0C87EB9F89A2}">
                <ask:lineSketchStyleProps xmlns:ask="http://schemas.microsoft.com/office/drawing/2018/sketchyshapes" sd="3773832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B6EBEF-BB35-4BBD-AE9E-1D6A8EEF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26" y="3781823"/>
            <a:ext cx="6368023" cy="2137886"/>
          </a:xfrm>
          <a:custGeom>
            <a:avLst/>
            <a:gdLst>
              <a:gd name="connsiteX0" fmla="*/ 0 w 6368023"/>
              <a:gd name="connsiteY0" fmla="*/ 0 h 2137886"/>
              <a:gd name="connsiteX1" fmla="*/ 706272 w 6368023"/>
              <a:gd name="connsiteY1" fmla="*/ 0 h 2137886"/>
              <a:gd name="connsiteX2" fmla="*/ 1094142 w 6368023"/>
              <a:gd name="connsiteY2" fmla="*/ 0 h 2137886"/>
              <a:gd name="connsiteX3" fmla="*/ 1736734 w 6368023"/>
              <a:gd name="connsiteY3" fmla="*/ 0 h 2137886"/>
              <a:gd name="connsiteX4" fmla="*/ 2379325 w 6368023"/>
              <a:gd name="connsiteY4" fmla="*/ 0 h 2137886"/>
              <a:gd name="connsiteX5" fmla="*/ 2958236 w 6368023"/>
              <a:gd name="connsiteY5" fmla="*/ 0 h 2137886"/>
              <a:gd name="connsiteX6" fmla="*/ 3664508 w 6368023"/>
              <a:gd name="connsiteY6" fmla="*/ 0 h 2137886"/>
              <a:gd name="connsiteX7" fmla="*/ 4370779 w 6368023"/>
              <a:gd name="connsiteY7" fmla="*/ 0 h 2137886"/>
              <a:gd name="connsiteX8" fmla="*/ 5013371 w 6368023"/>
              <a:gd name="connsiteY8" fmla="*/ 0 h 2137886"/>
              <a:gd name="connsiteX9" fmla="*/ 5592282 w 6368023"/>
              <a:gd name="connsiteY9" fmla="*/ 0 h 2137886"/>
              <a:gd name="connsiteX10" fmla="*/ 6368023 w 6368023"/>
              <a:gd name="connsiteY10" fmla="*/ 0 h 2137886"/>
              <a:gd name="connsiteX11" fmla="*/ 6368023 w 6368023"/>
              <a:gd name="connsiteY11" fmla="*/ 577229 h 2137886"/>
              <a:gd name="connsiteX12" fmla="*/ 6368023 w 6368023"/>
              <a:gd name="connsiteY12" fmla="*/ 1154458 h 2137886"/>
              <a:gd name="connsiteX13" fmla="*/ 6368023 w 6368023"/>
              <a:gd name="connsiteY13" fmla="*/ 1646172 h 2137886"/>
              <a:gd name="connsiteX14" fmla="*/ 6368023 w 6368023"/>
              <a:gd name="connsiteY14" fmla="*/ 2137886 h 2137886"/>
              <a:gd name="connsiteX15" fmla="*/ 5789112 w 6368023"/>
              <a:gd name="connsiteY15" fmla="*/ 2137886 h 2137886"/>
              <a:gd name="connsiteX16" fmla="*/ 5082840 w 6368023"/>
              <a:gd name="connsiteY16" fmla="*/ 2137886 h 2137886"/>
              <a:gd name="connsiteX17" fmla="*/ 4631289 w 6368023"/>
              <a:gd name="connsiteY17" fmla="*/ 2137886 h 2137886"/>
              <a:gd name="connsiteX18" fmla="*/ 4179739 w 6368023"/>
              <a:gd name="connsiteY18" fmla="*/ 2137886 h 2137886"/>
              <a:gd name="connsiteX19" fmla="*/ 3537147 w 6368023"/>
              <a:gd name="connsiteY19" fmla="*/ 2137886 h 2137886"/>
              <a:gd name="connsiteX20" fmla="*/ 3021916 w 6368023"/>
              <a:gd name="connsiteY20" fmla="*/ 2137886 h 2137886"/>
              <a:gd name="connsiteX21" fmla="*/ 2315645 w 6368023"/>
              <a:gd name="connsiteY21" fmla="*/ 2137886 h 2137886"/>
              <a:gd name="connsiteX22" fmla="*/ 1927774 w 6368023"/>
              <a:gd name="connsiteY22" fmla="*/ 2137886 h 2137886"/>
              <a:gd name="connsiteX23" fmla="*/ 1348863 w 6368023"/>
              <a:gd name="connsiteY23" fmla="*/ 2137886 h 2137886"/>
              <a:gd name="connsiteX24" fmla="*/ 833632 w 6368023"/>
              <a:gd name="connsiteY24" fmla="*/ 2137886 h 2137886"/>
              <a:gd name="connsiteX25" fmla="*/ 0 w 6368023"/>
              <a:gd name="connsiteY25" fmla="*/ 2137886 h 2137886"/>
              <a:gd name="connsiteX26" fmla="*/ 0 w 6368023"/>
              <a:gd name="connsiteY26" fmla="*/ 1667551 h 2137886"/>
              <a:gd name="connsiteX27" fmla="*/ 0 w 6368023"/>
              <a:gd name="connsiteY27" fmla="*/ 1154458 h 2137886"/>
              <a:gd name="connsiteX28" fmla="*/ 0 w 6368023"/>
              <a:gd name="connsiteY28" fmla="*/ 684124 h 2137886"/>
              <a:gd name="connsiteX29" fmla="*/ 0 w 6368023"/>
              <a:gd name="connsiteY29" fmla="*/ 0 h 213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68023" h="2137886" fill="none" extrusionOk="0">
                <a:moveTo>
                  <a:pt x="0" y="0"/>
                </a:moveTo>
                <a:cubicBezTo>
                  <a:pt x="229399" y="-19670"/>
                  <a:pt x="411026" y="70707"/>
                  <a:pt x="706272" y="0"/>
                </a:cubicBezTo>
                <a:cubicBezTo>
                  <a:pt x="1001518" y="-70707"/>
                  <a:pt x="992736" y="45571"/>
                  <a:pt x="1094142" y="0"/>
                </a:cubicBezTo>
                <a:cubicBezTo>
                  <a:pt x="1195548" y="-45571"/>
                  <a:pt x="1479588" y="37235"/>
                  <a:pt x="1736734" y="0"/>
                </a:cubicBezTo>
                <a:cubicBezTo>
                  <a:pt x="1993880" y="-37235"/>
                  <a:pt x="2098569" y="18071"/>
                  <a:pt x="2379325" y="0"/>
                </a:cubicBezTo>
                <a:cubicBezTo>
                  <a:pt x="2660081" y="-18071"/>
                  <a:pt x="2799772" y="39026"/>
                  <a:pt x="2958236" y="0"/>
                </a:cubicBezTo>
                <a:cubicBezTo>
                  <a:pt x="3116700" y="-39026"/>
                  <a:pt x="3380852" y="51494"/>
                  <a:pt x="3664508" y="0"/>
                </a:cubicBezTo>
                <a:cubicBezTo>
                  <a:pt x="3948164" y="-51494"/>
                  <a:pt x="4118250" y="51894"/>
                  <a:pt x="4370779" y="0"/>
                </a:cubicBezTo>
                <a:cubicBezTo>
                  <a:pt x="4623308" y="-51894"/>
                  <a:pt x="4849773" y="4390"/>
                  <a:pt x="5013371" y="0"/>
                </a:cubicBezTo>
                <a:cubicBezTo>
                  <a:pt x="5176969" y="-4390"/>
                  <a:pt x="5467421" y="20895"/>
                  <a:pt x="5592282" y="0"/>
                </a:cubicBezTo>
                <a:cubicBezTo>
                  <a:pt x="5717143" y="-20895"/>
                  <a:pt x="5982322" y="80040"/>
                  <a:pt x="6368023" y="0"/>
                </a:cubicBezTo>
                <a:cubicBezTo>
                  <a:pt x="6376146" y="231625"/>
                  <a:pt x="6335283" y="394495"/>
                  <a:pt x="6368023" y="577229"/>
                </a:cubicBezTo>
                <a:cubicBezTo>
                  <a:pt x="6400763" y="759963"/>
                  <a:pt x="6351665" y="882279"/>
                  <a:pt x="6368023" y="1154458"/>
                </a:cubicBezTo>
                <a:cubicBezTo>
                  <a:pt x="6384381" y="1426637"/>
                  <a:pt x="6336593" y="1410532"/>
                  <a:pt x="6368023" y="1646172"/>
                </a:cubicBezTo>
                <a:cubicBezTo>
                  <a:pt x="6399453" y="1881812"/>
                  <a:pt x="6352243" y="2016956"/>
                  <a:pt x="6368023" y="2137886"/>
                </a:cubicBezTo>
                <a:cubicBezTo>
                  <a:pt x="6185993" y="2167202"/>
                  <a:pt x="6003365" y="2082814"/>
                  <a:pt x="5789112" y="2137886"/>
                </a:cubicBezTo>
                <a:cubicBezTo>
                  <a:pt x="5574859" y="2192958"/>
                  <a:pt x="5292299" y="2079958"/>
                  <a:pt x="5082840" y="2137886"/>
                </a:cubicBezTo>
                <a:cubicBezTo>
                  <a:pt x="4873381" y="2195814"/>
                  <a:pt x="4726144" y="2133263"/>
                  <a:pt x="4631289" y="2137886"/>
                </a:cubicBezTo>
                <a:cubicBezTo>
                  <a:pt x="4536434" y="2142509"/>
                  <a:pt x="4390806" y="2121826"/>
                  <a:pt x="4179739" y="2137886"/>
                </a:cubicBezTo>
                <a:cubicBezTo>
                  <a:pt x="3968672" y="2153946"/>
                  <a:pt x="3681621" y="2136103"/>
                  <a:pt x="3537147" y="2137886"/>
                </a:cubicBezTo>
                <a:cubicBezTo>
                  <a:pt x="3392673" y="2139669"/>
                  <a:pt x="3150490" y="2105004"/>
                  <a:pt x="3021916" y="2137886"/>
                </a:cubicBezTo>
                <a:cubicBezTo>
                  <a:pt x="2893342" y="2170768"/>
                  <a:pt x="2651270" y="2093092"/>
                  <a:pt x="2315645" y="2137886"/>
                </a:cubicBezTo>
                <a:cubicBezTo>
                  <a:pt x="1980020" y="2182680"/>
                  <a:pt x="2109964" y="2117685"/>
                  <a:pt x="1927774" y="2137886"/>
                </a:cubicBezTo>
                <a:cubicBezTo>
                  <a:pt x="1745584" y="2158087"/>
                  <a:pt x="1611196" y="2082058"/>
                  <a:pt x="1348863" y="2137886"/>
                </a:cubicBezTo>
                <a:cubicBezTo>
                  <a:pt x="1086530" y="2193714"/>
                  <a:pt x="976131" y="2121609"/>
                  <a:pt x="833632" y="2137886"/>
                </a:cubicBezTo>
                <a:cubicBezTo>
                  <a:pt x="691133" y="2154163"/>
                  <a:pt x="263491" y="2135909"/>
                  <a:pt x="0" y="2137886"/>
                </a:cubicBezTo>
                <a:cubicBezTo>
                  <a:pt x="-46274" y="1979224"/>
                  <a:pt x="22965" y="1880442"/>
                  <a:pt x="0" y="1667551"/>
                </a:cubicBezTo>
                <a:cubicBezTo>
                  <a:pt x="-22965" y="1454660"/>
                  <a:pt x="49037" y="1331556"/>
                  <a:pt x="0" y="1154458"/>
                </a:cubicBezTo>
                <a:cubicBezTo>
                  <a:pt x="-49037" y="977360"/>
                  <a:pt x="48822" y="823087"/>
                  <a:pt x="0" y="684124"/>
                </a:cubicBezTo>
                <a:cubicBezTo>
                  <a:pt x="-48822" y="545161"/>
                  <a:pt x="4793" y="248112"/>
                  <a:pt x="0" y="0"/>
                </a:cubicBezTo>
                <a:close/>
              </a:path>
              <a:path w="6368023" h="2137886" stroke="0" extrusionOk="0">
                <a:moveTo>
                  <a:pt x="0" y="0"/>
                </a:moveTo>
                <a:cubicBezTo>
                  <a:pt x="132368" y="-45916"/>
                  <a:pt x="302170" y="8880"/>
                  <a:pt x="387870" y="0"/>
                </a:cubicBezTo>
                <a:cubicBezTo>
                  <a:pt x="473570" y="-8880"/>
                  <a:pt x="712483" y="21618"/>
                  <a:pt x="1030462" y="0"/>
                </a:cubicBezTo>
                <a:cubicBezTo>
                  <a:pt x="1348441" y="-21618"/>
                  <a:pt x="1535343" y="22332"/>
                  <a:pt x="1673053" y="0"/>
                </a:cubicBezTo>
                <a:cubicBezTo>
                  <a:pt x="1810763" y="-22332"/>
                  <a:pt x="1974801" y="8519"/>
                  <a:pt x="2060924" y="0"/>
                </a:cubicBezTo>
                <a:cubicBezTo>
                  <a:pt x="2147047" y="-8519"/>
                  <a:pt x="2346631" y="24968"/>
                  <a:pt x="2448794" y="0"/>
                </a:cubicBezTo>
                <a:cubicBezTo>
                  <a:pt x="2550957" y="-24968"/>
                  <a:pt x="2716613" y="25353"/>
                  <a:pt x="2836665" y="0"/>
                </a:cubicBezTo>
                <a:cubicBezTo>
                  <a:pt x="2956717" y="-25353"/>
                  <a:pt x="3179620" y="2065"/>
                  <a:pt x="3415576" y="0"/>
                </a:cubicBezTo>
                <a:cubicBezTo>
                  <a:pt x="3651532" y="-2065"/>
                  <a:pt x="3781606" y="45235"/>
                  <a:pt x="4058167" y="0"/>
                </a:cubicBezTo>
                <a:cubicBezTo>
                  <a:pt x="4334728" y="-45235"/>
                  <a:pt x="4324420" y="10134"/>
                  <a:pt x="4573398" y="0"/>
                </a:cubicBezTo>
                <a:cubicBezTo>
                  <a:pt x="4822376" y="-10134"/>
                  <a:pt x="4888088" y="17880"/>
                  <a:pt x="5088629" y="0"/>
                </a:cubicBezTo>
                <a:cubicBezTo>
                  <a:pt x="5289170" y="-17880"/>
                  <a:pt x="5476171" y="18343"/>
                  <a:pt x="5667540" y="0"/>
                </a:cubicBezTo>
                <a:cubicBezTo>
                  <a:pt x="5858909" y="-18343"/>
                  <a:pt x="6157527" y="1942"/>
                  <a:pt x="6368023" y="0"/>
                </a:cubicBezTo>
                <a:cubicBezTo>
                  <a:pt x="6396112" y="108539"/>
                  <a:pt x="6331302" y="356926"/>
                  <a:pt x="6368023" y="470335"/>
                </a:cubicBezTo>
                <a:cubicBezTo>
                  <a:pt x="6404744" y="583745"/>
                  <a:pt x="6307182" y="743469"/>
                  <a:pt x="6368023" y="1004806"/>
                </a:cubicBezTo>
                <a:cubicBezTo>
                  <a:pt x="6428864" y="1266143"/>
                  <a:pt x="6339717" y="1344729"/>
                  <a:pt x="6368023" y="1475141"/>
                </a:cubicBezTo>
                <a:cubicBezTo>
                  <a:pt x="6396329" y="1605553"/>
                  <a:pt x="6303836" y="1968368"/>
                  <a:pt x="6368023" y="2137886"/>
                </a:cubicBezTo>
                <a:cubicBezTo>
                  <a:pt x="6280954" y="2156726"/>
                  <a:pt x="6115714" y="2101367"/>
                  <a:pt x="5980153" y="2137886"/>
                </a:cubicBezTo>
                <a:cubicBezTo>
                  <a:pt x="5844592" y="2174405"/>
                  <a:pt x="5520667" y="2102215"/>
                  <a:pt x="5401241" y="2137886"/>
                </a:cubicBezTo>
                <a:cubicBezTo>
                  <a:pt x="5281815" y="2173557"/>
                  <a:pt x="5067583" y="2136597"/>
                  <a:pt x="4822330" y="2137886"/>
                </a:cubicBezTo>
                <a:cubicBezTo>
                  <a:pt x="4577077" y="2139175"/>
                  <a:pt x="4491404" y="2086120"/>
                  <a:pt x="4243419" y="2137886"/>
                </a:cubicBezTo>
                <a:cubicBezTo>
                  <a:pt x="3995434" y="2189652"/>
                  <a:pt x="3903068" y="2113228"/>
                  <a:pt x="3791868" y="2137886"/>
                </a:cubicBezTo>
                <a:cubicBezTo>
                  <a:pt x="3680668" y="2162544"/>
                  <a:pt x="3340385" y="2123809"/>
                  <a:pt x="3085597" y="2137886"/>
                </a:cubicBezTo>
                <a:cubicBezTo>
                  <a:pt x="2830809" y="2151963"/>
                  <a:pt x="2671952" y="2078764"/>
                  <a:pt x="2506685" y="2137886"/>
                </a:cubicBezTo>
                <a:cubicBezTo>
                  <a:pt x="2341418" y="2197008"/>
                  <a:pt x="2122779" y="2094631"/>
                  <a:pt x="1927774" y="2137886"/>
                </a:cubicBezTo>
                <a:cubicBezTo>
                  <a:pt x="1732769" y="2181141"/>
                  <a:pt x="1525848" y="2083548"/>
                  <a:pt x="1412543" y="2137886"/>
                </a:cubicBezTo>
                <a:cubicBezTo>
                  <a:pt x="1299238" y="2192224"/>
                  <a:pt x="947633" y="2076380"/>
                  <a:pt x="769952" y="2137886"/>
                </a:cubicBezTo>
                <a:cubicBezTo>
                  <a:pt x="592271" y="2199392"/>
                  <a:pt x="343782" y="2132367"/>
                  <a:pt x="0" y="2137886"/>
                </a:cubicBezTo>
                <a:cubicBezTo>
                  <a:pt x="-13745" y="1976285"/>
                  <a:pt x="12286" y="1898571"/>
                  <a:pt x="0" y="1667551"/>
                </a:cubicBezTo>
                <a:cubicBezTo>
                  <a:pt x="-12286" y="1436531"/>
                  <a:pt x="60652" y="1338219"/>
                  <a:pt x="0" y="1111701"/>
                </a:cubicBezTo>
                <a:cubicBezTo>
                  <a:pt x="-60652" y="885183"/>
                  <a:pt x="16946" y="766828"/>
                  <a:pt x="0" y="534472"/>
                </a:cubicBezTo>
                <a:cubicBezTo>
                  <a:pt x="-16946" y="302116"/>
                  <a:pt x="53154" y="235959"/>
                  <a:pt x="0" y="0"/>
                </a:cubicBezTo>
                <a:close/>
              </a:path>
            </a:pathLst>
          </a:custGeom>
          <a:ln w="19050">
            <a:solidFill>
              <a:srgbClr val="305ECD"/>
            </a:solidFill>
            <a:extLst>
              <a:ext uri="{C807C97D-BFC1-408E-A445-0C87EB9F89A2}">
                <ask:lineSketchStyleProps xmlns:ask="http://schemas.microsoft.com/office/drawing/2018/sketchyshapes" sd="39373734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CEC05B8-CDFE-4D16-9AE7-B337982769F4}"/>
              </a:ext>
            </a:extLst>
          </p:cNvPr>
          <p:cNvSpPr/>
          <p:nvPr/>
        </p:nvSpPr>
        <p:spPr>
          <a:xfrm>
            <a:off x="6096000" y="2408084"/>
            <a:ext cx="1686211" cy="272325"/>
          </a:xfrm>
          <a:prstGeom prst="rect">
            <a:avLst/>
          </a:prstGeom>
          <a:noFill/>
          <a:ln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A1A8397-EEF8-476C-85F4-467479DD9A3E}"/>
              </a:ext>
            </a:extLst>
          </p:cNvPr>
          <p:cNvSpPr/>
          <p:nvPr/>
        </p:nvSpPr>
        <p:spPr>
          <a:xfrm>
            <a:off x="5887347" y="5333349"/>
            <a:ext cx="4214222" cy="199390"/>
          </a:xfrm>
          <a:prstGeom prst="rect">
            <a:avLst/>
          </a:prstGeom>
          <a:noFill/>
          <a:ln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28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17905588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lipse 76">
            <a:extLst>
              <a:ext uri="{FF2B5EF4-FFF2-40B4-BE49-F238E27FC236}">
                <a16:creationId xmlns:a16="http://schemas.microsoft.com/office/drawing/2014/main" id="{68D2D814-A919-447C-8E51-A6A0F6054433}"/>
              </a:ext>
            </a:extLst>
          </p:cNvPr>
          <p:cNvSpPr/>
          <p:nvPr/>
        </p:nvSpPr>
        <p:spPr>
          <a:xfrm>
            <a:off x="2872110" y="5568056"/>
            <a:ext cx="962148" cy="96214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4779D61-08C2-4D6A-97F4-1EECF02C69CF}"/>
              </a:ext>
            </a:extLst>
          </p:cNvPr>
          <p:cNvSpPr/>
          <p:nvPr/>
        </p:nvSpPr>
        <p:spPr>
          <a:xfrm>
            <a:off x="427766" y="274712"/>
            <a:ext cx="1542315" cy="1542315"/>
          </a:xfrm>
          <a:prstGeom prst="ellipse">
            <a:avLst/>
          </a:prstGeom>
          <a:noFill/>
          <a:ln w="76200">
            <a:solidFill>
              <a:srgbClr val="305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195709" y="2475193"/>
            <a:ext cx="3509723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Sintaxe </a:t>
            </a:r>
            <a:r>
              <a:rPr lang="pt-BR" dirty="0">
                <a:solidFill>
                  <a:srgbClr val="FF0F3D"/>
                </a:solidFill>
                <a:latin typeface="Montserrat" panose="02000505000000020004" pitchFamily="2" charset="0"/>
              </a:rPr>
              <a:t>XAML</a:t>
            </a:r>
            <a:r>
              <a:rPr lang="en-US" dirty="0">
                <a:solidFill>
                  <a:srgbClr val="FF0F3D"/>
                </a:solidFill>
                <a:latin typeface="Montserrat" panose="02000505000000020004" pitchFamily="2" charset="0"/>
              </a:rPr>
              <a:t>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57200" y="411480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F3F6E4-C547-4A34-934C-69291C1B1E93}"/>
              </a:ext>
            </a:extLst>
          </p:cNvPr>
          <p:cNvSpPr/>
          <p:nvPr/>
        </p:nvSpPr>
        <p:spPr>
          <a:xfrm>
            <a:off x="10802086" y="444738"/>
            <a:ext cx="962148" cy="962148"/>
          </a:xfrm>
          <a:prstGeom prst="ellipse">
            <a:avLst/>
          </a:prstGeom>
          <a:noFill/>
          <a:ln w="76200"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06012933-2B70-4D67-8167-924F0A393BE0}"/>
              </a:ext>
            </a:extLst>
          </p:cNvPr>
          <p:cNvSpPr txBox="1">
            <a:spLocks/>
          </p:cNvSpPr>
          <p:nvPr/>
        </p:nvSpPr>
        <p:spPr>
          <a:xfrm>
            <a:off x="1195709" y="3439949"/>
            <a:ext cx="2819401" cy="860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305ECD"/>
                </a:solidFill>
              </a:rPr>
              <a:t>Tag</a:t>
            </a:r>
            <a:r>
              <a:rPr lang="pt-BR" dirty="0">
                <a:solidFill>
                  <a:srgbClr val="305ECD"/>
                </a:solidFill>
              </a:rPr>
              <a:t> – Marcação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Atributos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Namespace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1B1D5B-8C1B-4F1A-8CDF-A69D39EF56C3}"/>
              </a:ext>
            </a:extLst>
          </p:cNvPr>
          <p:cNvSpPr txBox="1"/>
          <p:nvPr/>
        </p:nvSpPr>
        <p:spPr>
          <a:xfrm>
            <a:off x="6197000" y="2991400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</a:t>
            </a:r>
            <a:r>
              <a:rPr lang="pt-BR" b="1" dirty="0"/>
              <a:t>negrito</a:t>
            </a:r>
            <a:r>
              <a:rPr lang="pt-BR" dirty="0">
                <a:solidFill>
                  <a:srgbClr val="FF0F3D"/>
                </a:solidFill>
              </a:rPr>
              <a:t>&gt;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A6E90D8-5450-42EF-93B0-C30FA8D8F621}"/>
              </a:ext>
            </a:extLst>
          </p:cNvPr>
          <p:cNvSpPr/>
          <p:nvPr/>
        </p:nvSpPr>
        <p:spPr>
          <a:xfrm>
            <a:off x="6197000" y="3640759"/>
            <a:ext cx="1192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&lt;/</a:t>
            </a:r>
            <a:r>
              <a:rPr lang="pt-BR" b="1" dirty="0"/>
              <a:t>negrito</a:t>
            </a:r>
            <a:r>
              <a:rPr lang="pt-BR" dirty="0">
                <a:solidFill>
                  <a:srgbClr val="FF0F3D"/>
                </a:solidFill>
              </a:rPr>
              <a:t>&gt;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FB99CB-06A8-4EB1-95D6-3AC95462175C}"/>
              </a:ext>
            </a:extLst>
          </p:cNvPr>
          <p:cNvSpPr txBox="1"/>
          <p:nvPr/>
        </p:nvSpPr>
        <p:spPr>
          <a:xfrm>
            <a:off x="6197000" y="3316080"/>
            <a:ext cx="23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Conteúdo influenciado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4384BC-87A7-4153-81D2-90547F73A0EF}"/>
              </a:ext>
            </a:extLst>
          </p:cNvPr>
          <p:cNvSpPr txBox="1"/>
          <p:nvPr/>
        </p:nvSpPr>
        <p:spPr>
          <a:xfrm>
            <a:off x="6197000" y="4594566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</a:t>
            </a:r>
            <a:r>
              <a:rPr lang="pt-BR" b="1" dirty="0"/>
              <a:t>botão</a:t>
            </a:r>
            <a:r>
              <a:rPr lang="pt-BR" dirty="0">
                <a:solidFill>
                  <a:srgbClr val="FF0F3D"/>
                </a:solidFill>
              </a:rPr>
              <a:t>&gt;&lt;/</a:t>
            </a:r>
            <a:r>
              <a:rPr lang="pt-BR" b="1" dirty="0"/>
              <a:t>botão</a:t>
            </a:r>
            <a:r>
              <a:rPr lang="pt-BR" dirty="0">
                <a:solidFill>
                  <a:srgbClr val="FF0F3D"/>
                </a:solidFill>
              </a:rPr>
              <a:t>&gt;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1CC9524-FBAB-435E-B683-BEEEBE6C8455}"/>
              </a:ext>
            </a:extLst>
          </p:cNvPr>
          <p:cNvSpPr txBox="1"/>
          <p:nvPr/>
        </p:nvSpPr>
        <p:spPr>
          <a:xfrm>
            <a:off x="6197000" y="4919245"/>
            <a:ext cx="11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</a:t>
            </a:r>
            <a:r>
              <a:rPr lang="pt-BR" b="1" dirty="0"/>
              <a:t>botão </a:t>
            </a:r>
            <a:r>
              <a:rPr lang="pt-BR" dirty="0">
                <a:solidFill>
                  <a:srgbClr val="FF0F3D"/>
                </a:solidFill>
              </a:rPr>
              <a:t>/&gt;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6FA4743-557A-4C93-ACD7-80B5AE598ED6}"/>
              </a:ext>
            </a:extLst>
          </p:cNvPr>
          <p:cNvGrpSpPr/>
          <p:nvPr/>
        </p:nvGrpSpPr>
        <p:grpSpPr>
          <a:xfrm>
            <a:off x="6012550" y="1817027"/>
            <a:ext cx="4328683" cy="3648507"/>
            <a:chOff x="6012550" y="1817027"/>
            <a:chExt cx="4328683" cy="364850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ACBE7B2-CC20-422C-BFAF-E2AC967271BA}"/>
                </a:ext>
              </a:extLst>
            </p:cNvPr>
            <p:cNvSpPr/>
            <p:nvPr/>
          </p:nvSpPr>
          <p:spPr>
            <a:xfrm>
              <a:off x="6012550" y="1817027"/>
              <a:ext cx="4328683" cy="3648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D7ECACE-89F8-404D-9065-877DD3439497}"/>
                </a:ext>
              </a:extLst>
            </p:cNvPr>
            <p:cNvSpPr txBox="1"/>
            <p:nvPr/>
          </p:nvSpPr>
          <p:spPr>
            <a:xfrm>
              <a:off x="6251942" y="2052982"/>
              <a:ext cx="1406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Montserrat" panose="02000505000000020004" pitchFamily="2" charset="0"/>
                </a:rPr>
                <a:t>TAG.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3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lipse 76">
            <a:extLst>
              <a:ext uri="{FF2B5EF4-FFF2-40B4-BE49-F238E27FC236}">
                <a16:creationId xmlns:a16="http://schemas.microsoft.com/office/drawing/2014/main" id="{68D2D814-A919-447C-8E51-A6A0F6054433}"/>
              </a:ext>
            </a:extLst>
          </p:cNvPr>
          <p:cNvSpPr/>
          <p:nvPr/>
        </p:nvSpPr>
        <p:spPr>
          <a:xfrm>
            <a:off x="2872110" y="5568056"/>
            <a:ext cx="962148" cy="96214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4779D61-08C2-4D6A-97F4-1EECF02C69CF}"/>
              </a:ext>
            </a:extLst>
          </p:cNvPr>
          <p:cNvSpPr/>
          <p:nvPr/>
        </p:nvSpPr>
        <p:spPr>
          <a:xfrm>
            <a:off x="427766" y="274712"/>
            <a:ext cx="1542315" cy="1542315"/>
          </a:xfrm>
          <a:prstGeom prst="ellipse">
            <a:avLst/>
          </a:prstGeom>
          <a:noFill/>
          <a:ln w="76200">
            <a:solidFill>
              <a:srgbClr val="305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195709" y="2475193"/>
            <a:ext cx="3509723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Sintaxe </a:t>
            </a:r>
            <a:r>
              <a:rPr lang="pt-BR" dirty="0">
                <a:solidFill>
                  <a:srgbClr val="FF0F3D"/>
                </a:solidFill>
                <a:latin typeface="Montserrat" panose="02000505000000020004" pitchFamily="2" charset="0"/>
              </a:rPr>
              <a:t>XAML</a:t>
            </a:r>
            <a:r>
              <a:rPr lang="en-US" dirty="0">
                <a:solidFill>
                  <a:srgbClr val="FF0F3D"/>
                </a:solidFill>
                <a:latin typeface="Montserrat" panose="02000505000000020004" pitchFamily="2" charset="0"/>
              </a:rPr>
              <a:t>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57200" y="411480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F3F6E4-C547-4A34-934C-69291C1B1E93}"/>
              </a:ext>
            </a:extLst>
          </p:cNvPr>
          <p:cNvSpPr/>
          <p:nvPr/>
        </p:nvSpPr>
        <p:spPr>
          <a:xfrm>
            <a:off x="10802086" y="444738"/>
            <a:ext cx="962148" cy="962148"/>
          </a:xfrm>
          <a:prstGeom prst="ellipse">
            <a:avLst/>
          </a:prstGeom>
          <a:noFill/>
          <a:ln w="76200"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06012933-2B70-4D67-8167-924F0A393BE0}"/>
              </a:ext>
            </a:extLst>
          </p:cNvPr>
          <p:cNvSpPr txBox="1">
            <a:spLocks/>
          </p:cNvSpPr>
          <p:nvPr/>
        </p:nvSpPr>
        <p:spPr>
          <a:xfrm>
            <a:off x="1195709" y="3439949"/>
            <a:ext cx="2819401" cy="860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Marcação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05ECD"/>
                </a:solidFill>
              </a:rPr>
              <a:t>Atributos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Namespace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1B1D5B-8C1B-4F1A-8CDF-A69D39EF56C3}"/>
              </a:ext>
            </a:extLst>
          </p:cNvPr>
          <p:cNvSpPr txBox="1"/>
          <p:nvPr/>
        </p:nvSpPr>
        <p:spPr>
          <a:xfrm>
            <a:off x="6197000" y="2991400"/>
            <a:ext cx="11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</a:t>
            </a:r>
            <a:r>
              <a:rPr lang="pt-BR" b="1" dirty="0"/>
              <a:t>botão </a:t>
            </a:r>
            <a:r>
              <a:rPr lang="pt-BR" dirty="0">
                <a:solidFill>
                  <a:srgbClr val="FF0F3D"/>
                </a:solidFill>
              </a:rPr>
              <a:t>/&gt;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6FA4743-557A-4C93-ACD7-80B5AE598ED6}"/>
              </a:ext>
            </a:extLst>
          </p:cNvPr>
          <p:cNvGrpSpPr/>
          <p:nvPr/>
        </p:nvGrpSpPr>
        <p:grpSpPr>
          <a:xfrm>
            <a:off x="6012550" y="1817027"/>
            <a:ext cx="4328683" cy="3648507"/>
            <a:chOff x="6012550" y="1817027"/>
            <a:chExt cx="4328683" cy="364850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ACBE7B2-CC20-422C-BFAF-E2AC967271BA}"/>
                </a:ext>
              </a:extLst>
            </p:cNvPr>
            <p:cNvSpPr/>
            <p:nvPr/>
          </p:nvSpPr>
          <p:spPr>
            <a:xfrm>
              <a:off x="6012550" y="1817027"/>
              <a:ext cx="4328683" cy="3648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D7ECACE-89F8-404D-9065-877DD3439497}"/>
                </a:ext>
              </a:extLst>
            </p:cNvPr>
            <p:cNvSpPr txBox="1"/>
            <p:nvPr/>
          </p:nvSpPr>
          <p:spPr>
            <a:xfrm>
              <a:off x="6251942" y="2052982"/>
              <a:ext cx="26100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Montserrat" panose="02000505000000020004" pitchFamily="2" charset="0"/>
                </a:rPr>
                <a:t>Atributos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E90A275-366A-47D9-8E77-4A675A662769}"/>
              </a:ext>
            </a:extLst>
          </p:cNvPr>
          <p:cNvSpPr txBox="1"/>
          <p:nvPr/>
        </p:nvSpPr>
        <p:spPr>
          <a:xfrm>
            <a:off x="6197000" y="2991400"/>
            <a:ext cx="31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</a:t>
            </a:r>
            <a:r>
              <a:rPr lang="pt-BR" b="1" dirty="0"/>
              <a:t>botão </a:t>
            </a:r>
            <a:r>
              <a:rPr lang="pt-BR" b="1" dirty="0" err="1">
                <a:solidFill>
                  <a:srgbClr val="FF0F3D"/>
                </a:solidFill>
              </a:rPr>
              <a:t>corTexto</a:t>
            </a:r>
            <a:r>
              <a:rPr lang="pt-BR" b="1" dirty="0">
                <a:solidFill>
                  <a:srgbClr val="FF0F3D"/>
                </a:solidFill>
              </a:rPr>
              <a:t>=“vermelho”</a:t>
            </a:r>
            <a:r>
              <a:rPr lang="pt-BR" dirty="0">
                <a:solidFill>
                  <a:srgbClr val="FF0F3D"/>
                </a:solidFill>
              </a:rPr>
              <a:t>/&gt;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0080CF-4052-46B6-A386-102F404E8BFD}"/>
              </a:ext>
            </a:extLst>
          </p:cNvPr>
          <p:cNvSpPr txBox="1"/>
          <p:nvPr/>
        </p:nvSpPr>
        <p:spPr>
          <a:xfrm>
            <a:off x="6196999" y="3641280"/>
            <a:ext cx="2152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</a:t>
            </a:r>
            <a:r>
              <a:rPr lang="pt-BR" b="1" dirty="0"/>
              <a:t>botão</a:t>
            </a:r>
            <a:r>
              <a:rPr lang="pt-BR" dirty="0">
                <a:solidFill>
                  <a:srgbClr val="FF0F3D"/>
                </a:solidFill>
              </a:rPr>
              <a:t>&gt;</a:t>
            </a:r>
          </a:p>
          <a:p>
            <a:r>
              <a:rPr lang="pt-BR" dirty="0">
                <a:solidFill>
                  <a:srgbClr val="FF0F3D"/>
                </a:solidFill>
              </a:rPr>
              <a:t>    &lt;</a:t>
            </a:r>
            <a:r>
              <a:rPr lang="pt-BR" b="1" dirty="0" err="1">
                <a:solidFill>
                  <a:srgbClr val="FF0F3D"/>
                </a:solidFill>
              </a:rPr>
              <a:t>botão.corTexto</a:t>
            </a:r>
            <a:r>
              <a:rPr lang="pt-BR" dirty="0">
                <a:solidFill>
                  <a:srgbClr val="FF0F3D"/>
                </a:solidFill>
              </a:rPr>
              <a:t>&gt;</a:t>
            </a:r>
          </a:p>
          <a:p>
            <a:r>
              <a:rPr lang="pt-BR" dirty="0">
                <a:solidFill>
                  <a:srgbClr val="FF0F3D"/>
                </a:solidFill>
              </a:rPr>
              <a:t>        </a:t>
            </a:r>
            <a:r>
              <a:rPr lang="pt-BR" dirty="0"/>
              <a:t>vermelho</a:t>
            </a:r>
          </a:p>
          <a:p>
            <a:r>
              <a:rPr lang="pt-BR" dirty="0">
                <a:solidFill>
                  <a:srgbClr val="FF0F3D"/>
                </a:solidFill>
              </a:rPr>
              <a:t>    &lt;/</a:t>
            </a:r>
            <a:r>
              <a:rPr lang="pt-BR" b="1" dirty="0" err="1">
                <a:solidFill>
                  <a:srgbClr val="FF0F3D"/>
                </a:solidFill>
              </a:rPr>
              <a:t>botão.corTexto</a:t>
            </a:r>
            <a:r>
              <a:rPr lang="pt-BR" dirty="0">
                <a:solidFill>
                  <a:srgbClr val="FF0F3D"/>
                </a:solidFill>
              </a:rPr>
              <a:t>&gt;</a:t>
            </a:r>
          </a:p>
          <a:p>
            <a:r>
              <a:rPr lang="pt-BR" dirty="0">
                <a:solidFill>
                  <a:srgbClr val="FF0F3D"/>
                </a:solidFill>
              </a:rPr>
              <a:t>&lt;/</a:t>
            </a:r>
            <a:r>
              <a:rPr lang="pt-BR" b="1" dirty="0"/>
              <a:t>botão</a:t>
            </a:r>
            <a:r>
              <a:rPr lang="pt-BR" dirty="0">
                <a:solidFill>
                  <a:srgbClr val="FF0F3D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660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lipse 76">
            <a:extLst>
              <a:ext uri="{FF2B5EF4-FFF2-40B4-BE49-F238E27FC236}">
                <a16:creationId xmlns:a16="http://schemas.microsoft.com/office/drawing/2014/main" id="{68D2D814-A919-447C-8E51-A6A0F6054433}"/>
              </a:ext>
            </a:extLst>
          </p:cNvPr>
          <p:cNvSpPr/>
          <p:nvPr/>
        </p:nvSpPr>
        <p:spPr>
          <a:xfrm>
            <a:off x="2872110" y="5568056"/>
            <a:ext cx="962148" cy="96214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4779D61-08C2-4D6A-97F4-1EECF02C69CF}"/>
              </a:ext>
            </a:extLst>
          </p:cNvPr>
          <p:cNvSpPr/>
          <p:nvPr/>
        </p:nvSpPr>
        <p:spPr>
          <a:xfrm>
            <a:off x="427766" y="274712"/>
            <a:ext cx="1542315" cy="1542315"/>
          </a:xfrm>
          <a:prstGeom prst="ellipse">
            <a:avLst/>
          </a:prstGeom>
          <a:noFill/>
          <a:ln w="76200">
            <a:solidFill>
              <a:srgbClr val="305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195709" y="2475193"/>
            <a:ext cx="3509723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Sintaxe </a:t>
            </a:r>
            <a:r>
              <a:rPr lang="pt-BR" dirty="0">
                <a:solidFill>
                  <a:srgbClr val="FF0F3D"/>
                </a:solidFill>
                <a:latin typeface="Montserrat" panose="02000505000000020004" pitchFamily="2" charset="0"/>
              </a:rPr>
              <a:t>XAML</a:t>
            </a:r>
            <a:r>
              <a:rPr lang="en-US" dirty="0">
                <a:solidFill>
                  <a:srgbClr val="FF0F3D"/>
                </a:solidFill>
                <a:latin typeface="Montserrat" panose="02000505000000020004" pitchFamily="2" charset="0"/>
              </a:rPr>
              <a:t>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57200" y="411480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F3F6E4-C547-4A34-934C-69291C1B1E93}"/>
              </a:ext>
            </a:extLst>
          </p:cNvPr>
          <p:cNvSpPr/>
          <p:nvPr/>
        </p:nvSpPr>
        <p:spPr>
          <a:xfrm>
            <a:off x="10802086" y="444738"/>
            <a:ext cx="962148" cy="962148"/>
          </a:xfrm>
          <a:prstGeom prst="ellipse">
            <a:avLst/>
          </a:prstGeom>
          <a:noFill/>
          <a:ln w="76200"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06012933-2B70-4D67-8167-924F0A393BE0}"/>
              </a:ext>
            </a:extLst>
          </p:cNvPr>
          <p:cNvSpPr txBox="1">
            <a:spLocks/>
          </p:cNvSpPr>
          <p:nvPr/>
        </p:nvSpPr>
        <p:spPr>
          <a:xfrm>
            <a:off x="1195709" y="3439949"/>
            <a:ext cx="2819401" cy="860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Marcação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Atributos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305ECD"/>
                </a:solidFill>
              </a:rPr>
              <a:t>Namespace</a:t>
            </a:r>
            <a:endParaRPr lang="pt-BR" dirty="0">
              <a:solidFill>
                <a:srgbClr val="305ECD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1B1D5B-8C1B-4F1A-8CDF-A69D39EF56C3}"/>
              </a:ext>
            </a:extLst>
          </p:cNvPr>
          <p:cNvSpPr txBox="1"/>
          <p:nvPr/>
        </p:nvSpPr>
        <p:spPr>
          <a:xfrm>
            <a:off x="6197000" y="2991400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</a:t>
            </a:r>
            <a:r>
              <a:rPr lang="pt-BR" b="1" dirty="0"/>
              <a:t>pagina </a:t>
            </a:r>
            <a:r>
              <a:rPr lang="pt-BR" b="1" dirty="0" err="1">
                <a:solidFill>
                  <a:srgbClr val="FF0F3D"/>
                </a:solidFill>
              </a:rPr>
              <a:t>xmlns:</a:t>
            </a:r>
            <a:r>
              <a:rPr lang="pt-BR" b="1" dirty="0" err="1">
                <a:solidFill>
                  <a:srgbClr val="305ECD"/>
                </a:solidFill>
              </a:rPr>
              <a:t>nome</a:t>
            </a:r>
            <a:r>
              <a:rPr lang="pt-BR" b="1" dirty="0">
                <a:solidFill>
                  <a:srgbClr val="FF0F3D"/>
                </a:solidFill>
              </a:rPr>
              <a:t>=“</a:t>
            </a:r>
            <a:r>
              <a:rPr lang="pt-BR" b="1" dirty="0" err="1">
                <a:solidFill>
                  <a:srgbClr val="FF0F3D"/>
                </a:solidFill>
              </a:rPr>
              <a:t>url|assembly|namespace</a:t>
            </a:r>
            <a:r>
              <a:rPr lang="pt-BR" b="1" dirty="0">
                <a:solidFill>
                  <a:srgbClr val="FF0F3D"/>
                </a:solidFill>
              </a:rPr>
              <a:t> C#” </a:t>
            </a:r>
            <a:r>
              <a:rPr lang="pt-BR" dirty="0">
                <a:solidFill>
                  <a:srgbClr val="FF0F3D"/>
                </a:solidFill>
              </a:rPr>
              <a:t>/&gt;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6FA4743-557A-4C93-ACD7-80B5AE598ED6}"/>
              </a:ext>
            </a:extLst>
          </p:cNvPr>
          <p:cNvGrpSpPr/>
          <p:nvPr/>
        </p:nvGrpSpPr>
        <p:grpSpPr>
          <a:xfrm>
            <a:off x="6012550" y="1817027"/>
            <a:ext cx="5677173" cy="3648507"/>
            <a:chOff x="6012550" y="1817027"/>
            <a:chExt cx="4328683" cy="364850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ACBE7B2-CC20-422C-BFAF-E2AC967271BA}"/>
                </a:ext>
              </a:extLst>
            </p:cNvPr>
            <p:cNvSpPr/>
            <p:nvPr/>
          </p:nvSpPr>
          <p:spPr>
            <a:xfrm>
              <a:off x="6012550" y="1817027"/>
              <a:ext cx="4328683" cy="3648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D7ECACE-89F8-404D-9065-877DD3439497}"/>
                </a:ext>
              </a:extLst>
            </p:cNvPr>
            <p:cNvSpPr txBox="1"/>
            <p:nvPr/>
          </p:nvSpPr>
          <p:spPr>
            <a:xfrm>
              <a:off x="6251942" y="2052982"/>
              <a:ext cx="3270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err="1">
                  <a:latin typeface="Montserrat" panose="02000505000000020004" pitchFamily="2" charset="0"/>
                </a:rPr>
                <a:t>Namespace</a:t>
              </a:r>
              <a:endParaRPr lang="pt-BR" sz="4000" dirty="0">
                <a:latin typeface="Montserrat" panose="02000505000000020004" pitchFamily="2" charset="0"/>
              </a:endParaRP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B4A9A8-5D2A-459A-8838-659ED08E1F5A}"/>
              </a:ext>
            </a:extLst>
          </p:cNvPr>
          <p:cNvSpPr txBox="1"/>
          <p:nvPr/>
        </p:nvSpPr>
        <p:spPr>
          <a:xfrm>
            <a:off x="6197000" y="3360732"/>
            <a:ext cx="32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</a:t>
            </a:r>
            <a:r>
              <a:rPr lang="pt-BR" b="1" dirty="0" err="1">
                <a:solidFill>
                  <a:srgbClr val="305ECD"/>
                </a:solidFill>
              </a:rPr>
              <a:t>nome:botaoTopDasGalaxias</a:t>
            </a:r>
            <a:r>
              <a:rPr lang="pt-BR" b="1" dirty="0">
                <a:solidFill>
                  <a:srgbClr val="305ECD"/>
                </a:solidFill>
              </a:rPr>
              <a:t> </a:t>
            </a:r>
            <a:r>
              <a:rPr lang="pt-BR" dirty="0">
                <a:solidFill>
                  <a:srgbClr val="FF0F3D"/>
                </a:solidFill>
              </a:rPr>
              <a:t>/&gt;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DF3B36A-FC92-4FB1-8D17-76955AFDDF54}"/>
              </a:ext>
            </a:extLst>
          </p:cNvPr>
          <p:cNvSpPr txBox="1"/>
          <p:nvPr/>
        </p:nvSpPr>
        <p:spPr>
          <a:xfrm>
            <a:off x="6197000" y="3770873"/>
            <a:ext cx="296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F3D"/>
                </a:solidFill>
              </a:rPr>
              <a:t>&lt;</a:t>
            </a:r>
            <a:r>
              <a:rPr lang="pt-BR" b="1" dirty="0" err="1">
                <a:solidFill>
                  <a:srgbClr val="305ECD"/>
                </a:solidFill>
              </a:rPr>
              <a:t>nome:botaoComDegrade</a:t>
            </a:r>
            <a:r>
              <a:rPr lang="pt-BR" b="1" dirty="0">
                <a:solidFill>
                  <a:srgbClr val="305ECD"/>
                </a:solidFill>
              </a:rPr>
              <a:t> </a:t>
            </a:r>
            <a:r>
              <a:rPr lang="pt-BR" dirty="0">
                <a:solidFill>
                  <a:srgbClr val="FF0F3D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0703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204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Gotham Rounded Bold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 Ribeiro</dc:creator>
  <cp:lastModifiedBy>Elias Ribeiro</cp:lastModifiedBy>
  <cp:revision>46</cp:revision>
  <dcterms:created xsi:type="dcterms:W3CDTF">2020-02-11T14:58:08Z</dcterms:created>
  <dcterms:modified xsi:type="dcterms:W3CDTF">2020-03-16T12:58:23Z</dcterms:modified>
</cp:coreProperties>
</file>