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36" r:id="rId4"/>
    <p:sldId id="545" r:id="rId5"/>
    <p:sldId id="546" r:id="rId6"/>
    <p:sldId id="547" r:id="rId7"/>
    <p:sldId id="548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ECD"/>
    <a:srgbClr val="FF0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80" y="1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50E12-1B84-4AFF-BE71-523914539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C34E17-E0A0-4500-8FA2-1A185F2B5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FEFA6-99AF-4467-8086-895B6DBE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E89720-A6A5-4C66-9FB3-15A1A356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C4830F-120A-4D8B-AF35-E124E44D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4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AB007-B0EE-4305-BA51-B555EF0F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40913B-D176-4735-9EE8-9271F607D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8AF259-04D2-4719-9681-78A5ACF3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1BFEF-54F2-40E0-A600-E07A3853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8CA4CB-7DBB-44C9-AEFA-F7C1DBB4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89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99BCCF-56C8-4DB0-8EAB-FF8BAA75C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28FE6E-C912-4257-B57E-4FE87B988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EC025-F80C-4A85-91B6-CBC72811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0B97D0-0757-4EA7-8C54-C7273975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67C2B-F2A3-4BA2-8840-74F7AB80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405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326688" y="458638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5659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23" orient="horz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5BE41-16FA-4AA7-93B7-E55FE20D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56F5E3-4394-4232-A84E-744C7278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82C871-9957-45EC-BE78-63E0CD8D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716987-EA7B-4EEB-AC4E-0C1DF11F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8DA9B9-FA1C-4111-8EA5-59CBA7EE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4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C957E-FBC4-493B-ADC5-3E5F5FC2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9BE0D-8C6C-4E71-901D-2F3B9CB8A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C510AC-B737-4697-A1FE-451DCD68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61772-3A1C-4DD2-ADFC-039963E6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691D3D-39C3-4905-A958-171CF5F9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47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B94AF-F9CE-46D6-B854-E4076AF2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574B83-3989-426B-918D-42C2C073A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1B1B6F-E9E1-409E-8340-B1FFCCB88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F3F47F-F9BD-4475-9291-F9EB63C8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1B2AB5-1C8B-4766-98EF-58C4F47F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491B20-2D9B-4316-8467-DAD7FB60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1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2B8D7-6BC9-410B-B1EC-24D2AFF9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E3F857-D4A4-45EF-9787-74426A43B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77E68D-0871-42FF-8D77-946DB9A6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8FF6F6-7384-4BF8-82AB-DCDFC4F44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F31376-2434-4F81-A5FA-B299D0106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2F1028-CD9A-4563-A089-7A74C38A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AEBAA0-C3D6-4286-8D65-C1F87646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A1112D-ABC7-4F1B-AAB0-589DA1F4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96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586B4-0A73-47F4-87D2-2DBAE725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9E6C8-E1C6-4CCE-A754-69488F3C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EBF5C1-0EBE-4770-8050-17047D41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CB1A36-80E6-45B8-89D7-79830E51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9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FB767B-B106-4AFF-9203-B7FB5805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FA9FE3-0056-4462-BC3E-14D46C31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44A2FD-84C8-4397-9BCC-3368DBE1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6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E3E76-5FA0-4282-8E9B-969D0350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C7FDBD-3B7A-459E-97B8-C38E1F51C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94A5EB-1053-4925-A09E-2F6E6EC8F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32B07B-08D7-4265-AC71-37417B6C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6AB3A7-D3E3-4004-986C-0291158F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E7E731-B4B7-42BC-AA6F-7932E4E3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3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E5C48-C065-4C22-9378-A1772BF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2F842F-E95A-4019-90D5-0D8354DCF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CC5F80-3F49-43DF-B613-DA8F4959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8DA14E-CB6E-477F-870D-4A2A0ECF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09FF31-438A-4F32-AA98-18354172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50ACAA-6660-4211-806C-14DD8F3E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73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B2F53C-4546-49C3-87E4-D0803FAF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4397A-2C88-4E94-8083-D6EA5269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BAB95-5385-46DE-A749-B259D965B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51F856-F621-4499-9447-39FC8EA1E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587D6-0488-44D0-AB41-CEB636D62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69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CB2B134-0346-438D-944D-3DB1E0CFB45B}"/>
              </a:ext>
            </a:extLst>
          </p:cNvPr>
          <p:cNvSpPr txBox="1"/>
          <p:nvPr/>
        </p:nvSpPr>
        <p:spPr>
          <a:xfrm>
            <a:off x="4517057" y="1636501"/>
            <a:ext cx="279916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Gotham Rounded Bold" pitchFamily="2" charset="0"/>
              </a:rPr>
              <a:t>spacedu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0B5141-5FBA-4B3E-A135-D021BF90BC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Gotham Rounded Bold" pitchFamily="2" charset="0"/>
              </a:rPr>
              <a:t>spacedu</a:t>
            </a:r>
          </a:p>
        </p:txBody>
      </p:sp>
    </p:spTree>
    <p:extLst>
      <p:ext uri="{BB962C8B-B14F-4D97-AF65-F5344CB8AC3E}">
        <p14:creationId xmlns:p14="http://schemas.microsoft.com/office/powerpoint/2010/main" val="13363550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C800173-0E5F-42A6-A0B9-6BB02090EE97}"/>
              </a:ext>
            </a:extLst>
          </p:cNvPr>
          <p:cNvSpPr/>
          <p:nvPr/>
        </p:nvSpPr>
        <p:spPr>
          <a:xfrm>
            <a:off x="1782145" y="0"/>
            <a:ext cx="4313855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0678DD9-6665-493C-85FF-9766CF9CD81E}"/>
              </a:ext>
            </a:extLst>
          </p:cNvPr>
          <p:cNvSpPr/>
          <p:nvPr/>
        </p:nvSpPr>
        <p:spPr>
          <a:xfrm>
            <a:off x="0" y="0"/>
            <a:ext cx="1782147" cy="6858000"/>
          </a:xfrm>
          <a:prstGeom prst="rect">
            <a:avLst/>
          </a:prstGeom>
          <a:solidFill>
            <a:srgbClr val="305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F3D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8693FC8-E8BF-466E-9BB2-4393D91D69C8}"/>
              </a:ext>
            </a:extLst>
          </p:cNvPr>
          <p:cNvSpPr/>
          <p:nvPr/>
        </p:nvSpPr>
        <p:spPr>
          <a:xfrm>
            <a:off x="309022" y="149238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Gotham Rounded Bold" pitchFamily="2" charset="0"/>
              </a:rPr>
              <a:t>spacedu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E79C9A-D4ED-468F-9D40-2A7412CED541}"/>
              </a:ext>
            </a:extLst>
          </p:cNvPr>
          <p:cNvSpPr txBox="1"/>
          <p:nvPr/>
        </p:nvSpPr>
        <p:spPr>
          <a:xfrm>
            <a:off x="2290984" y="2514675"/>
            <a:ext cx="45484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Montserrat" panose="02000505000000020004" pitchFamily="2" charset="0"/>
              </a:rPr>
              <a:t>Tipos de</a:t>
            </a:r>
          </a:p>
          <a:p>
            <a:r>
              <a:rPr lang="pt-BR" sz="4000" b="1" dirty="0">
                <a:solidFill>
                  <a:srgbClr val="FF0F3D"/>
                </a:solidFill>
                <a:latin typeface="Montserrat" panose="02000505000000020004" pitchFamily="2" charset="0"/>
              </a:rPr>
              <a:t>Página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1DB3AAF-B1B9-41FA-81FF-8CDCCE0A766A}"/>
              </a:ext>
            </a:extLst>
          </p:cNvPr>
          <p:cNvSpPr txBox="1"/>
          <p:nvPr/>
        </p:nvSpPr>
        <p:spPr>
          <a:xfrm>
            <a:off x="2290984" y="3974602"/>
            <a:ext cx="2611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ontserrat" panose="02000505000000020004" pitchFamily="2" charset="0"/>
              </a:rPr>
              <a:t>5 tipos de página são oferecido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F4552C-9748-4F92-8EE2-511B2E1B1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65" y="1491808"/>
            <a:ext cx="4496824" cy="387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924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A450F36B-6CA6-4C56-A340-2AD44E6FA67B}"/>
              </a:ext>
            </a:extLst>
          </p:cNvPr>
          <p:cNvSpPr/>
          <p:nvPr/>
        </p:nvSpPr>
        <p:spPr>
          <a:xfrm>
            <a:off x="0" y="0"/>
            <a:ext cx="5803641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1210954" y="4225503"/>
            <a:ext cx="3352801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latin typeface="Montserrat" panose="02000505000000020004" pitchFamily="2" charset="0"/>
              </a:rPr>
              <a:t>Content</a:t>
            </a:r>
            <a:r>
              <a:rPr lang="pt-BR" dirty="0" err="1">
                <a:solidFill>
                  <a:srgbClr val="FF0F3D"/>
                </a:solidFill>
                <a:latin typeface="Montserrat" panose="02000505000000020004" pitchFamily="2" charset="0"/>
              </a:rPr>
              <a:t>Page</a:t>
            </a:r>
            <a:endParaRPr lang="en-US" dirty="0">
              <a:solidFill>
                <a:srgbClr val="FF0F3D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Текст 7"/>
          <p:cNvSpPr txBox="1">
            <a:spLocks/>
          </p:cNvSpPr>
          <p:nvPr/>
        </p:nvSpPr>
        <p:spPr>
          <a:xfrm>
            <a:off x="1210954" y="4962103"/>
            <a:ext cx="2819401" cy="71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Página de conteúdo: É uma tela onde colocamos textos, imagens, formulários e todo conteúdo necessário para um app.</a:t>
            </a: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48086" y="433324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74" name="AutoShape 1">
            <a:extLst>
              <a:ext uri="{FF2B5EF4-FFF2-40B4-BE49-F238E27FC236}">
                <a16:creationId xmlns:a16="http://schemas.microsoft.com/office/drawing/2014/main" id="{E6975A6D-D768-4FE5-B1A0-8B4B46E82D81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rgbClr val="FF0F3D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19AB841-CEAB-4FC0-B223-A3A1FB277EC5}"/>
              </a:ext>
            </a:extLst>
          </p:cNvPr>
          <p:cNvSpPr txBox="1"/>
          <p:nvPr/>
        </p:nvSpPr>
        <p:spPr>
          <a:xfrm>
            <a:off x="2438920" y="1623254"/>
            <a:ext cx="654346" cy="1569660"/>
          </a:xfrm>
          <a:prstGeom prst="rect">
            <a:avLst/>
          </a:prstGeom>
          <a:solidFill>
            <a:srgbClr val="FF0F3D"/>
          </a:solidFill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1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8493E8C-D69E-4904-9A4A-CE0B9DEBF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62"/>
          <a:stretch/>
        </p:blipFill>
        <p:spPr bwMode="auto">
          <a:xfrm>
            <a:off x="7742377" y="1622231"/>
            <a:ext cx="2010703" cy="3613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63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01B6C16-E08C-4E38-A822-190C4BE493B4}"/>
              </a:ext>
            </a:extLst>
          </p:cNvPr>
          <p:cNvSpPr/>
          <p:nvPr/>
        </p:nvSpPr>
        <p:spPr>
          <a:xfrm>
            <a:off x="0" y="0"/>
            <a:ext cx="5803641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1210954" y="4225503"/>
            <a:ext cx="3973436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latin typeface="Montserrat" panose="02000505000000020004" pitchFamily="2" charset="0"/>
              </a:rPr>
              <a:t>Navigation</a:t>
            </a:r>
            <a:r>
              <a:rPr lang="pt-BR" dirty="0" err="1">
                <a:solidFill>
                  <a:srgbClr val="FF0F3D"/>
                </a:solidFill>
                <a:latin typeface="Montserrat" panose="02000505000000020004" pitchFamily="2" charset="0"/>
              </a:rPr>
              <a:t>Page</a:t>
            </a:r>
            <a:endParaRPr lang="en-US" dirty="0">
              <a:solidFill>
                <a:srgbClr val="FF0F3D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Текст 7"/>
          <p:cNvSpPr txBox="1">
            <a:spLocks/>
          </p:cNvSpPr>
          <p:nvPr/>
        </p:nvSpPr>
        <p:spPr>
          <a:xfrm>
            <a:off x="1210954" y="4962103"/>
            <a:ext cx="2819401" cy="71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Página de navegação: Oferece uma estrutura de navegação para abrir e fechar páginas além de adicionar uma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NavigationBar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48086" y="433324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74" name="AutoShape 1">
            <a:extLst>
              <a:ext uri="{FF2B5EF4-FFF2-40B4-BE49-F238E27FC236}">
                <a16:creationId xmlns:a16="http://schemas.microsoft.com/office/drawing/2014/main" id="{E6975A6D-D768-4FE5-B1A0-8B4B46E82D81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rgbClr val="FF0F3D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19AB841-CEAB-4FC0-B223-A3A1FB277EC5}"/>
              </a:ext>
            </a:extLst>
          </p:cNvPr>
          <p:cNvSpPr txBox="1"/>
          <p:nvPr/>
        </p:nvSpPr>
        <p:spPr>
          <a:xfrm>
            <a:off x="2438920" y="1623254"/>
            <a:ext cx="909223" cy="1569660"/>
          </a:xfrm>
          <a:prstGeom prst="rect">
            <a:avLst/>
          </a:prstGeom>
          <a:solidFill>
            <a:srgbClr val="FF0F3D"/>
          </a:solidFill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2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6E8E373-1A46-4727-A63F-810566C33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37" r="39236"/>
          <a:stretch/>
        </p:blipFill>
        <p:spPr>
          <a:xfrm>
            <a:off x="7528758" y="1622231"/>
            <a:ext cx="2437940" cy="369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04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E9A7319B-3CF4-4737-A4D1-65E7FF2DA7DC}"/>
              </a:ext>
            </a:extLst>
          </p:cNvPr>
          <p:cNvSpPr/>
          <p:nvPr/>
        </p:nvSpPr>
        <p:spPr>
          <a:xfrm>
            <a:off x="0" y="0"/>
            <a:ext cx="5803641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1210954" y="4225503"/>
            <a:ext cx="3973436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latin typeface="Montserrat" panose="02000505000000020004" pitchFamily="2" charset="0"/>
              </a:rPr>
              <a:t>Carousel</a:t>
            </a:r>
            <a:r>
              <a:rPr lang="pt-BR" dirty="0" err="1">
                <a:solidFill>
                  <a:srgbClr val="FF0F3D"/>
                </a:solidFill>
                <a:latin typeface="Montserrat" panose="02000505000000020004" pitchFamily="2" charset="0"/>
              </a:rPr>
              <a:t>Page</a:t>
            </a:r>
            <a:endParaRPr lang="en-US" dirty="0">
              <a:solidFill>
                <a:srgbClr val="FF0F3D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Текст 7"/>
          <p:cNvSpPr txBox="1">
            <a:spLocks/>
          </p:cNvSpPr>
          <p:nvPr/>
        </p:nvSpPr>
        <p:spPr>
          <a:xfrm>
            <a:off x="1210954" y="4962103"/>
            <a:ext cx="2819401" cy="71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Apresenta as telas no estilo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Carousel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podendo mudar a tela apresentada por meio do gesto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swipe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(Gesto).</a:t>
            </a: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48086" y="433324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74" name="AutoShape 1">
            <a:extLst>
              <a:ext uri="{FF2B5EF4-FFF2-40B4-BE49-F238E27FC236}">
                <a16:creationId xmlns:a16="http://schemas.microsoft.com/office/drawing/2014/main" id="{E6975A6D-D768-4FE5-B1A0-8B4B46E82D81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rgbClr val="FF0F3D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19AB841-CEAB-4FC0-B223-A3A1FB277EC5}"/>
              </a:ext>
            </a:extLst>
          </p:cNvPr>
          <p:cNvSpPr txBox="1"/>
          <p:nvPr/>
        </p:nvSpPr>
        <p:spPr>
          <a:xfrm>
            <a:off x="2438920" y="1623254"/>
            <a:ext cx="896399" cy="1569660"/>
          </a:xfrm>
          <a:prstGeom prst="rect">
            <a:avLst/>
          </a:prstGeom>
          <a:solidFill>
            <a:srgbClr val="FF0F3D"/>
          </a:solidFill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3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85EBB1F-880B-4E7A-B12F-7A6D8839E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16"/>
          <a:stretch/>
        </p:blipFill>
        <p:spPr>
          <a:xfrm>
            <a:off x="7805624" y="1622231"/>
            <a:ext cx="1884207" cy="370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7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10865FF6-F370-48A0-9BC9-19D97784DF6C}"/>
              </a:ext>
            </a:extLst>
          </p:cNvPr>
          <p:cNvSpPr/>
          <p:nvPr/>
        </p:nvSpPr>
        <p:spPr>
          <a:xfrm>
            <a:off x="0" y="0"/>
            <a:ext cx="5803641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1210954" y="4225503"/>
            <a:ext cx="3973436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latin typeface="Montserrat" panose="02000505000000020004" pitchFamily="2" charset="0"/>
              </a:rPr>
              <a:t>Tabbed</a:t>
            </a:r>
            <a:r>
              <a:rPr lang="pt-BR" dirty="0" err="1">
                <a:solidFill>
                  <a:srgbClr val="FF0F3D"/>
                </a:solidFill>
                <a:latin typeface="Montserrat" panose="02000505000000020004" pitchFamily="2" charset="0"/>
              </a:rPr>
              <a:t>Page</a:t>
            </a:r>
            <a:endParaRPr lang="en-US" dirty="0">
              <a:solidFill>
                <a:srgbClr val="FF0F3D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Текст 7"/>
          <p:cNvSpPr txBox="1">
            <a:spLocks/>
          </p:cNvSpPr>
          <p:nvPr/>
        </p:nvSpPr>
        <p:spPr>
          <a:xfrm>
            <a:off x="1210954" y="4962103"/>
            <a:ext cx="2819401" cy="71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Apresenta as telas no estilo Abas, acessadas por seções na parte inferior.</a:t>
            </a: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48086" y="433324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74" name="AutoShape 1">
            <a:extLst>
              <a:ext uri="{FF2B5EF4-FFF2-40B4-BE49-F238E27FC236}">
                <a16:creationId xmlns:a16="http://schemas.microsoft.com/office/drawing/2014/main" id="{E6975A6D-D768-4FE5-B1A0-8B4B46E82D81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rgbClr val="FF0F3D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19AB841-CEAB-4FC0-B223-A3A1FB277EC5}"/>
              </a:ext>
            </a:extLst>
          </p:cNvPr>
          <p:cNvSpPr txBox="1"/>
          <p:nvPr/>
        </p:nvSpPr>
        <p:spPr>
          <a:xfrm>
            <a:off x="2438920" y="1623254"/>
            <a:ext cx="888385" cy="1569660"/>
          </a:xfrm>
          <a:prstGeom prst="rect">
            <a:avLst/>
          </a:prstGeom>
          <a:solidFill>
            <a:srgbClr val="FF0F3D"/>
          </a:solidFill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4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1C22FA2-B782-460E-A2F2-C06DF09B7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63" r="19162"/>
          <a:stretch/>
        </p:blipFill>
        <p:spPr>
          <a:xfrm>
            <a:off x="7619836" y="1622231"/>
            <a:ext cx="2253630" cy="370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42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87DDB13C-7FCE-4CAF-8CED-CAAFEF1661F6}"/>
              </a:ext>
            </a:extLst>
          </p:cNvPr>
          <p:cNvSpPr/>
          <p:nvPr/>
        </p:nvSpPr>
        <p:spPr>
          <a:xfrm>
            <a:off x="0" y="0"/>
            <a:ext cx="5803641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1210953" y="4225503"/>
            <a:ext cx="4468387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latin typeface="Montserrat" panose="02000505000000020004" pitchFamily="2" charset="0"/>
              </a:rPr>
              <a:t>MasterDetail</a:t>
            </a:r>
            <a:r>
              <a:rPr lang="pt-BR" dirty="0" err="1">
                <a:solidFill>
                  <a:srgbClr val="FF0F3D"/>
                </a:solidFill>
                <a:latin typeface="Montserrat" panose="02000505000000020004" pitchFamily="2" charset="0"/>
              </a:rPr>
              <a:t>Page</a:t>
            </a:r>
            <a:endParaRPr lang="en-US" dirty="0">
              <a:solidFill>
                <a:srgbClr val="FF0F3D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Текст 7"/>
          <p:cNvSpPr txBox="1">
            <a:spLocks/>
          </p:cNvSpPr>
          <p:nvPr/>
        </p:nvSpPr>
        <p:spPr>
          <a:xfrm>
            <a:off x="1210954" y="4962103"/>
            <a:ext cx="2819401" cy="71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famoso menu lateral, que mais oferece opções de acesso.</a:t>
            </a: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48086" y="433324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74" name="AutoShape 1">
            <a:extLst>
              <a:ext uri="{FF2B5EF4-FFF2-40B4-BE49-F238E27FC236}">
                <a16:creationId xmlns:a16="http://schemas.microsoft.com/office/drawing/2014/main" id="{E6975A6D-D768-4FE5-B1A0-8B4B46E82D81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rgbClr val="FF0F3D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19AB841-CEAB-4FC0-B223-A3A1FB277EC5}"/>
              </a:ext>
            </a:extLst>
          </p:cNvPr>
          <p:cNvSpPr txBox="1"/>
          <p:nvPr/>
        </p:nvSpPr>
        <p:spPr>
          <a:xfrm>
            <a:off x="2438920" y="1623254"/>
            <a:ext cx="898003" cy="1569660"/>
          </a:xfrm>
          <a:prstGeom prst="rect">
            <a:avLst/>
          </a:prstGeom>
          <a:solidFill>
            <a:srgbClr val="FF0F3D"/>
          </a:solidFill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5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F0A64F4-D39C-4635-9DBC-C1FF0B2D3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6" r="60430"/>
          <a:stretch/>
        </p:blipFill>
        <p:spPr>
          <a:xfrm>
            <a:off x="7554755" y="1622231"/>
            <a:ext cx="2383791" cy="370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75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CB2B134-0346-438D-944D-3DB1E0CFB45B}"/>
              </a:ext>
            </a:extLst>
          </p:cNvPr>
          <p:cNvSpPr txBox="1"/>
          <p:nvPr/>
        </p:nvSpPr>
        <p:spPr>
          <a:xfrm>
            <a:off x="4517057" y="1636501"/>
            <a:ext cx="279916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Gotham Rounded Bold" pitchFamily="2" charset="0"/>
              </a:rPr>
              <a:t>spacedu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0B5141-5FBA-4B3E-A135-D021BF90BC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Gotham Rounded Bold" pitchFamily="2" charset="0"/>
              </a:rPr>
              <a:t>spacedu</a:t>
            </a:r>
          </a:p>
        </p:txBody>
      </p:sp>
    </p:spTree>
    <p:extLst>
      <p:ext uri="{BB962C8B-B14F-4D97-AF65-F5344CB8AC3E}">
        <p14:creationId xmlns:p14="http://schemas.microsoft.com/office/powerpoint/2010/main" val="30629980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117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Gotham Rounded Bold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Elias Ribeiro</dc:creator>
  <cp:lastModifiedBy>Elias Ribeiro</cp:lastModifiedBy>
  <cp:revision>52</cp:revision>
  <dcterms:created xsi:type="dcterms:W3CDTF">2020-02-11T14:58:08Z</dcterms:created>
  <dcterms:modified xsi:type="dcterms:W3CDTF">2020-03-16T12:58:21Z</dcterms:modified>
</cp:coreProperties>
</file>