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36" r:id="rId4"/>
    <p:sldId id="545" r:id="rId5"/>
    <p:sldId id="546" r:id="rId6"/>
    <p:sldId id="547" r:id="rId7"/>
    <p:sldId id="548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ECD"/>
    <a:srgbClr val="FF0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0E12-1B84-4AFF-BE71-52391453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C34E17-E0A0-4500-8FA2-1A185F2B5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FEFA6-99AF-4467-8086-895B6DB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89720-A6A5-4C66-9FB3-15A1A35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4830F-120A-4D8B-AF35-E124E44D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AB007-B0EE-4305-BA51-B555EF0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40913B-D176-4735-9EE8-9271F607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AF259-04D2-4719-9681-78A5ACF3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1BFEF-54F2-40E0-A600-E07A3853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CA4CB-7DBB-44C9-AEFA-F7C1DBB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9BCCF-56C8-4DB0-8EAB-FF8BAA75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28FE6E-C912-4257-B57E-4FE87B98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EC025-F80C-4A85-91B6-CBC72811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B97D0-0757-4EA7-8C54-C7273975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67C2B-F2A3-4BA2-8840-74F7AB8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0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5659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23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5BE41-16FA-4AA7-93B7-E55FE20D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6F5E3-4394-4232-A84E-744C7278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2C871-9957-45EC-BE78-63E0CD8D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716987-EA7B-4EEB-AC4E-0C1DF11F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DA9B9-FA1C-4111-8EA5-59CBA7EE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4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957E-FBC4-493B-ADC5-3E5F5FC2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9BE0D-8C6C-4E71-901D-2F3B9CB8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510AC-B737-4697-A1FE-451DCD68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61772-3A1C-4DD2-ADFC-039963E6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91D3D-39C3-4905-A958-171CF5F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7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B94AF-F9CE-46D6-B854-E4076AF2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74B83-3989-426B-918D-42C2C073A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B1B6F-E9E1-409E-8340-B1FFCCB8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F3F47F-F9BD-4475-9291-F9EB63C8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1B2AB5-1C8B-4766-98EF-58C4F47F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491B20-2D9B-4316-8467-DAD7FB60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2B8D7-6BC9-410B-B1EC-24D2AFF9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3F857-D4A4-45EF-9787-74426A43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77E68D-0871-42FF-8D77-946DB9A6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8FF6F6-7384-4BF8-82AB-DCDFC4F44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F31376-2434-4F81-A5FA-B299D0106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F1028-CD9A-4563-A089-7A74C38A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AEBAA0-C3D6-4286-8D65-C1F87646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A1112D-ABC7-4F1B-AAB0-589DA1F4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586B4-0A73-47F4-87D2-2DBAE725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9E6C8-E1C6-4CCE-A754-69488F3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EBF5C1-0EBE-4770-8050-17047D4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CB1A36-80E6-45B8-89D7-79830E51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FB767B-B106-4AFF-9203-B7FB5805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FA9FE3-0056-4462-BC3E-14D46C31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44A2FD-84C8-4397-9BCC-3368DBE1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6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3E76-5FA0-4282-8E9B-969D0350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7FDBD-3B7A-459E-97B8-C38E1F51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94A5EB-1053-4925-A09E-2F6E6EC8F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2B07B-08D7-4265-AC71-37417B6C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AB3A7-D3E3-4004-986C-0291158F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E731-B4B7-42BC-AA6F-7932E4E3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E5C48-C065-4C22-9378-A1772BF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2F842F-E95A-4019-90D5-0D8354DC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CC5F80-3F49-43DF-B613-DA8F4959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DA14E-CB6E-477F-870D-4A2A0ECF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9FF31-438A-4F32-AA98-1835417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0ACAA-6660-4211-806C-14DD8F3E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B2F53C-4546-49C3-87E4-D0803FAF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4397A-2C88-4E94-8083-D6EA5269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BAB95-5385-46DE-A749-B259D965B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6934-915E-43BA-9E11-955AE94FD8EA}" type="datetimeFigureOut">
              <a:rPr lang="pt-BR" smtClean="0"/>
              <a:t>14/03/2020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1F856-F621-4499-9447-39FC8EA1E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587D6-0488-44D0-AB41-CEB636D62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6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13363550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3666495-8EBD-4F37-8676-D595C9EBC518}"/>
              </a:ext>
            </a:extLst>
          </p:cNvPr>
          <p:cNvSpPr/>
          <p:nvPr/>
        </p:nvSpPr>
        <p:spPr>
          <a:xfrm>
            <a:off x="1782145" y="0"/>
            <a:ext cx="4313855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1EFABAF-8EBC-4479-878F-68763C1DD673}"/>
              </a:ext>
            </a:extLst>
          </p:cNvPr>
          <p:cNvSpPr/>
          <p:nvPr/>
        </p:nvSpPr>
        <p:spPr>
          <a:xfrm>
            <a:off x="0" y="0"/>
            <a:ext cx="1782147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F3D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68B4411-AFCD-4CD1-A827-26A8E659FCFF}"/>
              </a:ext>
            </a:extLst>
          </p:cNvPr>
          <p:cNvSpPr/>
          <p:nvPr/>
        </p:nvSpPr>
        <p:spPr>
          <a:xfrm>
            <a:off x="309022" y="14923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E79C9A-D4ED-468F-9D40-2A7412CED541}"/>
              </a:ext>
            </a:extLst>
          </p:cNvPr>
          <p:cNvSpPr txBox="1"/>
          <p:nvPr/>
        </p:nvSpPr>
        <p:spPr>
          <a:xfrm>
            <a:off x="2091169" y="2790212"/>
            <a:ext cx="4548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Montserrat" panose="02000505000000020004" pitchFamily="2" charset="0"/>
              </a:rPr>
              <a:t>Tipos de</a:t>
            </a:r>
          </a:p>
          <a:p>
            <a:r>
              <a:rPr lang="pt-BR" sz="4000" b="1" dirty="0">
                <a:solidFill>
                  <a:srgbClr val="FF0F3D"/>
                </a:solidFill>
                <a:latin typeface="Montserrat" panose="02000505000000020004" pitchFamily="2" charset="0"/>
              </a:rPr>
              <a:t>Layout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DB3AAF-B1B9-41FA-81FF-8CDCCE0A766A}"/>
              </a:ext>
            </a:extLst>
          </p:cNvPr>
          <p:cNvSpPr txBox="1"/>
          <p:nvPr/>
        </p:nvSpPr>
        <p:spPr>
          <a:xfrm>
            <a:off x="2091169" y="4250139"/>
            <a:ext cx="3074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ontserrat" panose="02000505000000020004" pitchFamily="2" charset="0"/>
              </a:rPr>
              <a:t>Como organizar os elementos na tela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FA4BBED-C343-45F5-ADE4-74BEC832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016" y="1562687"/>
            <a:ext cx="4078403" cy="37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924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EA9D089-E5E3-476C-BE8E-2FE617CF5FA6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4779D61-08C2-4D6A-97F4-1EECF02C69CF}"/>
              </a:ext>
            </a:extLst>
          </p:cNvPr>
          <p:cNvSpPr/>
          <p:nvPr/>
        </p:nvSpPr>
        <p:spPr>
          <a:xfrm>
            <a:off x="427766" y="274712"/>
            <a:ext cx="1542315" cy="1542315"/>
          </a:xfrm>
          <a:prstGeom prst="ellipse">
            <a:avLst/>
          </a:prstGeom>
          <a:noFill/>
          <a:ln w="76200">
            <a:solidFill>
              <a:srgbClr val="305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210954" y="4225503"/>
            <a:ext cx="3352801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Stack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Layout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1210954" y="4962103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Posiciona os elementos filho em uma pilha horizontal ou verticalmente.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8D2D814-A919-447C-8E51-A6A0F6054433}"/>
              </a:ext>
            </a:extLst>
          </p:cNvPr>
          <p:cNvSpPr/>
          <p:nvPr/>
        </p:nvSpPr>
        <p:spPr>
          <a:xfrm>
            <a:off x="2766093" y="5457621"/>
            <a:ext cx="962148" cy="962148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6F3F6E4-C547-4A34-934C-69291C1B1E93}"/>
              </a:ext>
            </a:extLst>
          </p:cNvPr>
          <p:cNvSpPr/>
          <p:nvPr/>
        </p:nvSpPr>
        <p:spPr>
          <a:xfrm>
            <a:off x="10802086" y="444738"/>
            <a:ext cx="962148" cy="962148"/>
          </a:xfrm>
          <a:prstGeom prst="ellipse">
            <a:avLst/>
          </a:prstGeom>
          <a:noFill/>
          <a:ln w="76200">
            <a:solidFill>
              <a:srgbClr val="FF0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654346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1</a:t>
            </a:r>
          </a:p>
        </p:txBody>
      </p:sp>
      <p:pic>
        <p:nvPicPr>
          <p:cNvPr id="1026" name="Picture 2" descr="Tipos de layout do Xamarin. Forms">
            <a:extLst>
              <a:ext uri="{FF2B5EF4-FFF2-40B4-BE49-F238E27FC236}">
                <a16:creationId xmlns:a16="http://schemas.microsoft.com/office/drawing/2014/main" id="{E6742159-72DC-4A83-95AE-5902BE98B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89" r="77735"/>
          <a:stretch/>
        </p:blipFill>
        <p:spPr bwMode="auto">
          <a:xfrm>
            <a:off x="7256276" y="2503808"/>
            <a:ext cx="2115343" cy="3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63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AE49EC24-08BF-4ECB-AEE0-4E9F83222478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4779D61-08C2-4D6A-97F4-1EECF02C69CF}"/>
              </a:ext>
            </a:extLst>
          </p:cNvPr>
          <p:cNvSpPr/>
          <p:nvPr/>
        </p:nvSpPr>
        <p:spPr>
          <a:xfrm>
            <a:off x="427766" y="274712"/>
            <a:ext cx="1542315" cy="1542315"/>
          </a:xfrm>
          <a:prstGeom prst="ellipse">
            <a:avLst/>
          </a:prstGeom>
          <a:noFill/>
          <a:ln w="76200">
            <a:solidFill>
              <a:srgbClr val="305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210954" y="4225503"/>
            <a:ext cx="3973436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Grid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Layout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1210954" y="4962103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Posiciona a seus elementos filho em uma grade de linhas e colunas.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8D2D814-A919-447C-8E51-A6A0F6054433}"/>
              </a:ext>
            </a:extLst>
          </p:cNvPr>
          <p:cNvSpPr/>
          <p:nvPr/>
        </p:nvSpPr>
        <p:spPr>
          <a:xfrm>
            <a:off x="2766093" y="5457621"/>
            <a:ext cx="962148" cy="962148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6F3F6E4-C547-4A34-934C-69291C1B1E93}"/>
              </a:ext>
            </a:extLst>
          </p:cNvPr>
          <p:cNvSpPr/>
          <p:nvPr/>
        </p:nvSpPr>
        <p:spPr>
          <a:xfrm>
            <a:off x="10802086" y="444738"/>
            <a:ext cx="962148" cy="962148"/>
          </a:xfrm>
          <a:prstGeom prst="ellipse">
            <a:avLst/>
          </a:prstGeom>
          <a:noFill/>
          <a:ln w="76200">
            <a:solidFill>
              <a:srgbClr val="FF0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909223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2</a:t>
            </a:r>
          </a:p>
        </p:txBody>
      </p:sp>
      <p:pic>
        <p:nvPicPr>
          <p:cNvPr id="2050" name="Picture 2" descr="Tipos de layout do Xamarin. Forms">
            <a:extLst>
              <a:ext uri="{FF2B5EF4-FFF2-40B4-BE49-F238E27FC236}">
                <a16:creationId xmlns:a16="http://schemas.microsoft.com/office/drawing/2014/main" id="{34DD966C-DD9A-4F0C-BE5C-EC4B79882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9" t="49271" r="19278" b="124"/>
          <a:stretch/>
        </p:blipFill>
        <p:spPr bwMode="auto">
          <a:xfrm>
            <a:off x="7431050" y="2490969"/>
            <a:ext cx="1799287" cy="320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04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8864FCA-0AA2-4287-BD25-DC17F3F7DAA2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4779D61-08C2-4D6A-97F4-1EECF02C69CF}"/>
              </a:ext>
            </a:extLst>
          </p:cNvPr>
          <p:cNvSpPr/>
          <p:nvPr/>
        </p:nvSpPr>
        <p:spPr>
          <a:xfrm>
            <a:off x="427766" y="274712"/>
            <a:ext cx="1542315" cy="1542315"/>
          </a:xfrm>
          <a:prstGeom prst="ellipse">
            <a:avLst/>
          </a:prstGeom>
          <a:noFill/>
          <a:ln w="76200">
            <a:solidFill>
              <a:srgbClr val="305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210954" y="4225503"/>
            <a:ext cx="3973436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Absolute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Layout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1210954" y="4962103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Posiciona os elementos filho em locais específicos em relação ao seu pai.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8D2D814-A919-447C-8E51-A6A0F6054433}"/>
              </a:ext>
            </a:extLst>
          </p:cNvPr>
          <p:cNvSpPr/>
          <p:nvPr/>
        </p:nvSpPr>
        <p:spPr>
          <a:xfrm>
            <a:off x="2766093" y="5457621"/>
            <a:ext cx="962148" cy="962148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6F3F6E4-C547-4A34-934C-69291C1B1E93}"/>
              </a:ext>
            </a:extLst>
          </p:cNvPr>
          <p:cNvSpPr/>
          <p:nvPr/>
        </p:nvSpPr>
        <p:spPr>
          <a:xfrm>
            <a:off x="10802086" y="444738"/>
            <a:ext cx="962148" cy="962148"/>
          </a:xfrm>
          <a:prstGeom prst="ellipse">
            <a:avLst/>
          </a:prstGeom>
          <a:noFill/>
          <a:ln w="76200">
            <a:solidFill>
              <a:srgbClr val="FF0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896399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3</a:t>
            </a:r>
          </a:p>
        </p:txBody>
      </p:sp>
      <p:pic>
        <p:nvPicPr>
          <p:cNvPr id="13" name="Picture 2" descr="Tipos de layout do Xamarin. Forms">
            <a:extLst>
              <a:ext uri="{FF2B5EF4-FFF2-40B4-BE49-F238E27FC236}">
                <a16:creationId xmlns:a16="http://schemas.microsoft.com/office/drawing/2014/main" id="{D22799AA-AD08-490B-853E-9CE55050E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3" t="49395" r="58964"/>
          <a:stretch/>
        </p:blipFill>
        <p:spPr bwMode="auto">
          <a:xfrm>
            <a:off x="7431050" y="2490969"/>
            <a:ext cx="1799287" cy="320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67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15F5DC67-3842-45AE-A6F2-4043E2AA044C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4779D61-08C2-4D6A-97F4-1EECF02C69CF}"/>
              </a:ext>
            </a:extLst>
          </p:cNvPr>
          <p:cNvSpPr/>
          <p:nvPr/>
        </p:nvSpPr>
        <p:spPr>
          <a:xfrm>
            <a:off x="427766" y="274712"/>
            <a:ext cx="1542315" cy="1542315"/>
          </a:xfrm>
          <a:prstGeom prst="ellipse">
            <a:avLst/>
          </a:prstGeom>
          <a:noFill/>
          <a:ln w="76200">
            <a:solidFill>
              <a:srgbClr val="305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210954" y="4225503"/>
            <a:ext cx="3973436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Relative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Layout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1210954" y="4962103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Posiciona os elementos filho relativo a </a:t>
            </a:r>
            <a:r>
              <a:rPr lang="pt-BR" dirty="0" err="1"/>
              <a:t>RelativeLayout</a:t>
            </a:r>
            <a:r>
              <a:rPr lang="pt-BR" dirty="0"/>
              <a:t> ou seus irmãos.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8D2D814-A919-447C-8E51-A6A0F6054433}"/>
              </a:ext>
            </a:extLst>
          </p:cNvPr>
          <p:cNvSpPr/>
          <p:nvPr/>
        </p:nvSpPr>
        <p:spPr>
          <a:xfrm>
            <a:off x="2766093" y="5457621"/>
            <a:ext cx="962148" cy="962148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6F3F6E4-C547-4A34-934C-69291C1B1E93}"/>
              </a:ext>
            </a:extLst>
          </p:cNvPr>
          <p:cNvSpPr/>
          <p:nvPr/>
        </p:nvSpPr>
        <p:spPr>
          <a:xfrm>
            <a:off x="10802086" y="444738"/>
            <a:ext cx="962148" cy="962148"/>
          </a:xfrm>
          <a:prstGeom prst="ellipse">
            <a:avLst/>
          </a:prstGeom>
          <a:noFill/>
          <a:ln w="76200">
            <a:solidFill>
              <a:srgbClr val="FF0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888385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4</a:t>
            </a:r>
          </a:p>
        </p:txBody>
      </p:sp>
      <p:pic>
        <p:nvPicPr>
          <p:cNvPr id="12" name="Picture 2" descr="Tipos de layout do Xamarin. Forms">
            <a:extLst>
              <a:ext uri="{FF2B5EF4-FFF2-40B4-BE49-F238E27FC236}">
                <a16:creationId xmlns:a16="http://schemas.microsoft.com/office/drawing/2014/main" id="{16D0FC76-29DD-49E7-8C9C-7BEEF0518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6" t="49209" r="39231" b="186"/>
          <a:stretch/>
        </p:blipFill>
        <p:spPr bwMode="auto">
          <a:xfrm>
            <a:off x="7431050" y="2490969"/>
            <a:ext cx="1799287" cy="320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4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EF4B0C6-97C4-4F5D-99D4-E2F97B0F685F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4779D61-08C2-4D6A-97F4-1EECF02C69CF}"/>
              </a:ext>
            </a:extLst>
          </p:cNvPr>
          <p:cNvSpPr/>
          <p:nvPr/>
        </p:nvSpPr>
        <p:spPr>
          <a:xfrm>
            <a:off x="427766" y="274712"/>
            <a:ext cx="1542315" cy="1542315"/>
          </a:xfrm>
          <a:prstGeom prst="ellipse">
            <a:avLst/>
          </a:prstGeom>
          <a:noFill/>
          <a:ln w="76200">
            <a:solidFill>
              <a:srgbClr val="305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210953" y="4225503"/>
            <a:ext cx="4468387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Montserrat" panose="02000505000000020004" pitchFamily="2" charset="0"/>
              </a:rPr>
              <a:t>Flex</a:t>
            </a:r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Layout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4" name="AutoShape 1">
            <a:extLst>
              <a:ext uri="{FF2B5EF4-FFF2-40B4-BE49-F238E27FC236}">
                <a16:creationId xmlns:a16="http://schemas.microsoft.com/office/drawing/2014/main" id="{E6975A6D-D768-4FE5-B1A0-8B4B46E82D81}"/>
              </a:ext>
            </a:extLst>
          </p:cNvPr>
          <p:cNvSpPr>
            <a:spLocks/>
          </p:cNvSpPr>
          <p:nvPr/>
        </p:nvSpPr>
        <p:spPr bwMode="auto">
          <a:xfrm rot="9929640">
            <a:off x="1434640" y="1159796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rgbClr val="FF0F3D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8D2D814-A919-447C-8E51-A6A0F6054433}"/>
              </a:ext>
            </a:extLst>
          </p:cNvPr>
          <p:cNvSpPr/>
          <p:nvPr/>
        </p:nvSpPr>
        <p:spPr>
          <a:xfrm>
            <a:off x="2766093" y="5457621"/>
            <a:ext cx="962148" cy="962148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6F3F6E4-C547-4A34-934C-69291C1B1E93}"/>
              </a:ext>
            </a:extLst>
          </p:cNvPr>
          <p:cNvSpPr/>
          <p:nvPr/>
        </p:nvSpPr>
        <p:spPr>
          <a:xfrm>
            <a:off x="10802086" y="444738"/>
            <a:ext cx="962148" cy="962148"/>
          </a:xfrm>
          <a:prstGeom prst="ellipse">
            <a:avLst/>
          </a:prstGeom>
          <a:noFill/>
          <a:ln w="76200">
            <a:solidFill>
              <a:srgbClr val="FF0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19AB841-CEAB-4FC0-B223-A3A1FB277EC5}"/>
              </a:ext>
            </a:extLst>
          </p:cNvPr>
          <p:cNvSpPr txBox="1"/>
          <p:nvPr/>
        </p:nvSpPr>
        <p:spPr>
          <a:xfrm>
            <a:off x="2438920" y="1623254"/>
            <a:ext cx="898003" cy="1569660"/>
          </a:xfrm>
          <a:prstGeom prst="rect">
            <a:avLst/>
          </a:prstGeom>
          <a:solidFill>
            <a:srgbClr val="FF0F3D"/>
          </a:solidFill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Montserrat" panose="02000505000000020004" pitchFamily="2" charset="0"/>
              </a:rPr>
              <a:t>5</a:t>
            </a:r>
          </a:p>
        </p:txBody>
      </p:sp>
      <p:pic>
        <p:nvPicPr>
          <p:cNvPr id="12" name="Picture 2" descr="Tipos de layout do Xamarin. Forms">
            <a:extLst>
              <a:ext uri="{FF2B5EF4-FFF2-40B4-BE49-F238E27FC236}">
                <a16:creationId xmlns:a16="http://schemas.microsoft.com/office/drawing/2014/main" id="{05D786E2-7AA7-4347-B2BE-69FB0003B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0" t="49467" r="-113" b="-72"/>
          <a:stretch/>
        </p:blipFill>
        <p:spPr bwMode="auto">
          <a:xfrm>
            <a:off x="7431050" y="2490969"/>
            <a:ext cx="1799287" cy="320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7"/>
          <p:cNvSpPr txBox="1">
            <a:spLocks/>
          </p:cNvSpPr>
          <p:nvPr/>
        </p:nvSpPr>
        <p:spPr>
          <a:xfrm>
            <a:off x="1210954" y="4962103"/>
            <a:ext cx="2819401" cy="713807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layout flexível permite que os elementos responsivos dentro de um contêiner sejam organizados automaticamente, dependendo do tamanho da tela.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75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30629980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99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Gotham Rounded Bold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 Ribeiro</dc:creator>
  <cp:lastModifiedBy>Elias Ribeiro</cp:lastModifiedBy>
  <cp:revision>52</cp:revision>
  <dcterms:created xsi:type="dcterms:W3CDTF">2020-02-11T14:58:08Z</dcterms:created>
  <dcterms:modified xsi:type="dcterms:W3CDTF">2020-03-14T13:30:15Z</dcterms:modified>
</cp:coreProperties>
</file>