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36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3D"/>
    <a:srgbClr val="305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3432" y="20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0E12-1B84-4AFF-BE71-52391453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34E17-E0A0-4500-8FA2-1A185F2B5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FEFA6-99AF-4467-8086-895B6DB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89720-A6A5-4C66-9FB3-15A1A35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4830F-120A-4D8B-AF35-E124E44D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AB007-B0EE-4305-BA51-B555EF0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40913B-D176-4735-9EE8-9271F607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AF259-04D2-4719-9681-78A5ACF3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BFEF-54F2-40E0-A600-E07A3853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CA4CB-7DBB-44C9-AEFA-F7C1DBB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99BCCF-56C8-4DB0-8EAB-FF8BAA75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8FE6E-C912-4257-B57E-4FE87B98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EC025-F80C-4A85-91B6-CBC72811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B97D0-0757-4EA7-8C54-C7273975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67C2B-F2A3-4BA2-8840-74F7AB8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0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26688" y="458638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5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5BE41-16FA-4AA7-93B7-E55FE20D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6F5E3-4394-4232-A84E-744C7278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2C871-9957-45EC-BE78-63E0CD8D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16987-EA7B-4EEB-AC4E-0C1DF11F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DA9B9-FA1C-4111-8EA5-59CBA7EE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957E-FBC4-493B-ADC5-3E5F5FC2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9BE0D-8C6C-4E71-901D-2F3B9CB8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510AC-B737-4697-A1FE-451DCD68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61772-3A1C-4DD2-ADFC-039963E6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91D3D-39C3-4905-A958-171CF5F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B94AF-F9CE-46D6-B854-E4076AF2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74B83-3989-426B-918D-42C2C073A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B1B6F-E9E1-409E-8340-B1FFCCB8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3F47F-F9BD-4475-9291-F9EB63C8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B2AB5-1C8B-4766-98EF-58C4F47F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91B20-2D9B-4316-8467-DAD7FB60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2B8D7-6BC9-410B-B1EC-24D2AFF9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3F857-D4A4-45EF-9787-74426A43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77E68D-0871-42FF-8D77-946DB9A6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8FF6F6-7384-4BF8-82AB-DCDFC4F44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F31376-2434-4F81-A5FA-B299D010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F1028-CD9A-4563-A089-7A74C38A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AEBAA0-C3D6-4286-8D65-C1F87646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A1112D-ABC7-4F1B-AAB0-589DA1F4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586B4-0A73-47F4-87D2-2DBAE725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9E6C8-E1C6-4CCE-A754-69488F3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EBF5C1-0EBE-4770-8050-17047D4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CB1A36-80E6-45B8-89D7-79830E5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FB767B-B106-4AFF-9203-B7FB5805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FA9FE3-0056-4462-BC3E-14D46C31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4A2FD-84C8-4397-9BCC-3368DBE1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6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3E76-5FA0-4282-8E9B-969D0350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7FDBD-3B7A-459E-97B8-C38E1F51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94A5EB-1053-4925-A09E-2F6E6EC8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32B07B-08D7-4265-AC71-37417B6C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6AB3A7-D3E3-4004-986C-0291158F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7E731-B4B7-42BC-AA6F-7932E4E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5C48-C065-4C22-9378-A1772BF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F842F-E95A-4019-90D5-0D8354DC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CC5F80-3F49-43DF-B613-DA8F4959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DA14E-CB6E-477F-870D-4A2A0ECF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9FF31-438A-4F32-AA98-1835417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0ACAA-6660-4211-806C-14DD8F3E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B2F53C-4546-49C3-87E4-D0803FAF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4397A-2C88-4E94-8083-D6EA5269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BAB95-5385-46DE-A749-B259D965B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6934-915E-43BA-9E11-955AE94FD8EA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1F856-F621-4499-9447-39FC8EA1E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587D6-0488-44D0-AB41-CEB636D62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64A7-5B05-45A6-9356-B02350FA4B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13363550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10F500-0109-46CD-8D78-1E0A40CEB9A0}"/>
              </a:ext>
            </a:extLst>
          </p:cNvPr>
          <p:cNvSpPr/>
          <p:nvPr/>
        </p:nvSpPr>
        <p:spPr>
          <a:xfrm>
            <a:off x="1782145" y="0"/>
            <a:ext cx="4313855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E3868A-0FC8-4626-96D6-9D1465851570}"/>
              </a:ext>
            </a:extLst>
          </p:cNvPr>
          <p:cNvSpPr/>
          <p:nvPr/>
        </p:nvSpPr>
        <p:spPr>
          <a:xfrm>
            <a:off x="0" y="0"/>
            <a:ext cx="1782147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F3D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D054D67-194C-49D0-BCCD-5DED3AC4B8D3}"/>
              </a:ext>
            </a:extLst>
          </p:cNvPr>
          <p:cNvSpPr/>
          <p:nvPr/>
        </p:nvSpPr>
        <p:spPr>
          <a:xfrm>
            <a:off x="309022" y="14923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E79C9A-D4ED-468F-9D40-2A7412CED541}"/>
              </a:ext>
            </a:extLst>
          </p:cNvPr>
          <p:cNvSpPr txBox="1"/>
          <p:nvPr/>
        </p:nvSpPr>
        <p:spPr>
          <a:xfrm>
            <a:off x="2056384" y="2234620"/>
            <a:ext cx="4548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Montserrat" panose="02000505000000020004" pitchFamily="2" charset="0"/>
              </a:rPr>
              <a:t>Layouts e Controles vem da </a:t>
            </a:r>
            <a:r>
              <a:rPr lang="pt-BR" sz="4000" b="1" dirty="0" err="1">
                <a:solidFill>
                  <a:srgbClr val="FF0F3D"/>
                </a:solidFill>
                <a:latin typeface="Montserrat" panose="02000505000000020004" pitchFamily="2" charset="0"/>
              </a:rPr>
              <a:t>View</a:t>
            </a:r>
            <a:endParaRPr lang="pt-BR" sz="4000" b="1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DB3AAF-B1B9-41FA-81FF-8CDCCE0A766A}"/>
              </a:ext>
            </a:extLst>
          </p:cNvPr>
          <p:cNvSpPr txBox="1"/>
          <p:nvPr/>
        </p:nvSpPr>
        <p:spPr>
          <a:xfrm>
            <a:off x="2056384" y="4173612"/>
            <a:ext cx="237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ontserrat" panose="02000505000000020004" pitchFamily="2" charset="0"/>
              </a:rPr>
              <a:t>A classe base de quase tudo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6651FE-390F-4BA1-95F0-1771EED1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37" y="1718153"/>
            <a:ext cx="4953594" cy="37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92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7A1A10B-9690-4F6C-9C76-43A7C4E956D8}"/>
              </a:ext>
            </a:extLst>
          </p:cNvPr>
          <p:cNvSpPr/>
          <p:nvPr/>
        </p:nvSpPr>
        <p:spPr>
          <a:xfrm>
            <a:off x="0" y="0"/>
            <a:ext cx="5803641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4779D61-08C2-4D6A-97F4-1EECF02C69CF}"/>
              </a:ext>
            </a:extLst>
          </p:cNvPr>
          <p:cNvSpPr/>
          <p:nvPr/>
        </p:nvSpPr>
        <p:spPr>
          <a:xfrm>
            <a:off x="427766" y="274712"/>
            <a:ext cx="1542315" cy="1542315"/>
          </a:xfrm>
          <a:prstGeom prst="ellipse">
            <a:avLst/>
          </a:prstGeom>
          <a:noFill/>
          <a:ln w="76200">
            <a:solidFill>
              <a:srgbClr val="305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1226856" y="3164004"/>
            <a:ext cx="3352801" cy="736600"/>
          </a:xfrm>
          <a:prstGeom prst="rect">
            <a:avLst/>
          </a:prstGeom>
        </p:spPr>
        <p:txBody>
          <a:bodyPr lIns="0" tIns="0" rIns="0" bIns="0"/>
          <a:lstStyle>
            <a:lvl1pPr algn="l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FF0F3D"/>
                </a:solidFill>
                <a:latin typeface="Montserrat" panose="02000505000000020004" pitchFamily="2" charset="0"/>
              </a:rPr>
              <a:t>View</a:t>
            </a:r>
            <a:endParaRPr lang="en-US" dirty="0">
              <a:solidFill>
                <a:srgbClr val="FF0F3D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Текст 7"/>
          <p:cNvSpPr txBox="1">
            <a:spLocks/>
          </p:cNvSpPr>
          <p:nvPr/>
        </p:nvSpPr>
        <p:spPr>
          <a:xfrm>
            <a:off x="1226856" y="3900604"/>
            <a:ext cx="2819401" cy="7138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classe base para Layouts e Controles.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Прямая соединительная линия 2"/>
          <p:cNvCxnSpPr>
            <a:cxnSpLocks/>
          </p:cNvCxnSpPr>
          <p:nvPr/>
        </p:nvCxnSpPr>
        <p:spPr>
          <a:xfrm>
            <a:off x="448086" y="4333240"/>
            <a:ext cx="0" cy="1521791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87573F-5959-4447-BBB1-ADFA7D5E71AB}"/>
              </a:ext>
            </a:extLst>
          </p:cNvPr>
          <p:cNvSpPr/>
          <p:nvPr/>
        </p:nvSpPr>
        <p:spPr>
          <a:xfrm>
            <a:off x="11027899" y="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Gotham Rounded Bold" pitchFamily="2" charset="0"/>
              </a:rPr>
              <a:t>spacedu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8D2D814-A919-447C-8E51-A6A0F6054433}"/>
              </a:ext>
            </a:extLst>
          </p:cNvPr>
          <p:cNvSpPr/>
          <p:nvPr/>
        </p:nvSpPr>
        <p:spPr>
          <a:xfrm>
            <a:off x="2766093" y="5457621"/>
            <a:ext cx="962148" cy="962148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F3F6E4-C547-4A34-934C-69291C1B1E93}"/>
              </a:ext>
            </a:extLst>
          </p:cNvPr>
          <p:cNvSpPr/>
          <p:nvPr/>
        </p:nvSpPr>
        <p:spPr>
          <a:xfrm>
            <a:off x="10802086" y="444738"/>
            <a:ext cx="962148" cy="962148"/>
          </a:xfrm>
          <a:prstGeom prst="ellipse">
            <a:avLst/>
          </a:prstGeom>
          <a:noFill/>
          <a:ln w="76200">
            <a:solidFill>
              <a:srgbClr val="FF0F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3B62E-9A6B-4276-9DEA-4C3FEBB27FEE}"/>
              </a:ext>
            </a:extLst>
          </p:cNvPr>
          <p:cNvSpPr txBox="1"/>
          <p:nvPr/>
        </p:nvSpPr>
        <p:spPr>
          <a:xfrm>
            <a:off x="6316627" y="1305341"/>
            <a:ext cx="4198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HorizontalOptions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VerticalOptions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Margin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BackgroundColor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WidthRequest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HeightRequest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IsEnabled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IsVisible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IsFocused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ScaleX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ScaleY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Rotation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RotationX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RotationY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Translation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TranslationX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TransolationY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FF0F3D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Opacity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3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B2B134-0346-438D-944D-3DB1E0CFB45B}"/>
              </a:ext>
            </a:extLst>
          </p:cNvPr>
          <p:cNvSpPr txBox="1"/>
          <p:nvPr/>
        </p:nvSpPr>
        <p:spPr>
          <a:xfrm>
            <a:off x="4517057" y="1636501"/>
            <a:ext cx="27991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otham Rounded Bold" pitchFamily="2" charset="0"/>
              </a:rPr>
              <a:t>spacedu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0B5141-5FBA-4B3E-A135-D021BF90BC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5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Gotham Rounded Bold" pitchFamily="2" charset="0"/>
              </a:rPr>
              <a:t>spacedu</a:t>
            </a:r>
          </a:p>
        </p:txBody>
      </p:sp>
    </p:spTree>
    <p:extLst>
      <p:ext uri="{BB962C8B-B14F-4D97-AF65-F5344CB8AC3E}">
        <p14:creationId xmlns:p14="http://schemas.microsoft.com/office/powerpoint/2010/main" val="30629980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Gotham Rounded Bold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 Ribeiro</dc:creator>
  <cp:lastModifiedBy>Elias Ribeiro</cp:lastModifiedBy>
  <cp:revision>53</cp:revision>
  <dcterms:created xsi:type="dcterms:W3CDTF">2020-02-11T14:58:08Z</dcterms:created>
  <dcterms:modified xsi:type="dcterms:W3CDTF">2020-03-16T13:00:34Z</dcterms:modified>
</cp:coreProperties>
</file>