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37" r:id="rId4"/>
    <p:sldId id="536" r:id="rId5"/>
    <p:sldId id="538" r:id="rId6"/>
    <p:sldId id="539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ECD"/>
    <a:srgbClr val="FF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0E12-1B84-4AFF-BE71-52391453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34E17-E0A0-4500-8FA2-1A185F2B5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FEFA6-99AF-4467-8086-895B6DB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9720-A6A5-4C66-9FB3-15A1A35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4830F-120A-4D8B-AF35-E124E44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AB007-B0EE-4305-BA51-B555EF0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0913B-D176-4735-9EE8-9271F607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AF259-04D2-4719-9681-78A5ACF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BFEF-54F2-40E0-A600-E07A385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CA4CB-7DBB-44C9-AEFA-F7C1DBB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9BCCF-56C8-4DB0-8EAB-FF8BAA75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8FE6E-C912-4257-B57E-4FE87B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EC025-F80C-4A85-91B6-CBC72811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97D0-0757-4EA7-8C54-C727397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7C2B-F2A3-4BA2-8840-74F7AB8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5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BE41-16FA-4AA7-93B7-E55FE20D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6F5E3-4394-4232-A84E-744C727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2C871-9957-45EC-BE78-63E0CD8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16987-EA7B-4EEB-AC4E-0C1DF11F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DA9B9-FA1C-4111-8EA5-59CBA7E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957E-FBC4-493B-ADC5-3E5F5FC2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9BE0D-8C6C-4E71-901D-2F3B9CB8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510AC-B737-4697-A1FE-451DCD68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61772-3A1C-4DD2-ADFC-039963E6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91D3D-39C3-4905-A958-171CF5F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94AF-F9CE-46D6-B854-E4076AF2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74B83-3989-426B-918D-42C2C073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1B6F-E9E1-409E-8340-B1FFCCB8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3F47F-F9BD-4475-9291-F9EB63C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B2AB5-1C8B-4766-98EF-58C4F47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91B20-2D9B-4316-8467-DAD7FB6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B8D7-6BC9-410B-B1EC-24D2AFF9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3F857-D4A4-45EF-9787-74426A43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7E68D-0871-42FF-8D77-946DB9A6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FF6F6-7384-4BF8-82AB-DCDFC4F4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F31376-2434-4F81-A5FA-B299D010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F1028-CD9A-4563-A089-7A74C38A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EBAA0-C3D6-4286-8D65-C1F8764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1112D-ABC7-4F1B-AAB0-589DA1F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86B4-0A73-47F4-87D2-2DBAE725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E6C8-E1C6-4CCE-A754-69488F3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EBF5C1-0EBE-4770-8050-17047D4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CB1A36-80E6-45B8-89D7-79830E5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FB767B-B106-4AFF-9203-B7FB5805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FA9FE3-0056-4462-BC3E-14D46C3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A2FD-84C8-4397-9BCC-3368DBE1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6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3E76-5FA0-4282-8E9B-969D0350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FDBD-3B7A-459E-97B8-C38E1F51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94A5EB-1053-4925-A09E-2F6E6EC8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2B07B-08D7-4265-AC71-37417B6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AB3A7-D3E3-4004-986C-0291158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E731-B4B7-42BC-AA6F-7932E4E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5C48-C065-4C22-9378-A1772BF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F842F-E95A-4019-90D5-0D8354DC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C5F80-3F49-43DF-B613-DA8F4959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DA14E-CB6E-477F-870D-4A2A0EC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9FF31-438A-4F32-AA98-1835417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0ACAA-6660-4211-806C-14DD8F3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B2F53C-4546-49C3-87E4-D0803FA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4397A-2C88-4E94-8083-D6EA5269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BAB95-5385-46DE-A749-B259D965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1F856-F621-4499-9447-39FC8EA1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87D6-0488-44D0-AB41-CEB636D62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13363550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75BFB44-0699-437D-88B0-250302BA2AB0}"/>
              </a:ext>
            </a:extLst>
          </p:cNvPr>
          <p:cNvSpPr/>
          <p:nvPr/>
        </p:nvSpPr>
        <p:spPr>
          <a:xfrm>
            <a:off x="1782145" y="0"/>
            <a:ext cx="431385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B1ED80-B748-49DA-A56E-43365DCDDDF1}"/>
              </a:ext>
            </a:extLst>
          </p:cNvPr>
          <p:cNvSpPr/>
          <p:nvPr/>
        </p:nvSpPr>
        <p:spPr>
          <a:xfrm>
            <a:off x="0" y="0"/>
            <a:ext cx="1782147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F3D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7473A-7727-418B-B12C-F71E38F179C2}"/>
              </a:ext>
            </a:extLst>
          </p:cNvPr>
          <p:cNvSpPr/>
          <p:nvPr/>
        </p:nvSpPr>
        <p:spPr>
          <a:xfrm>
            <a:off x="309022" y="1492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E79C9A-D4ED-468F-9D40-2A7412CED541}"/>
              </a:ext>
            </a:extLst>
          </p:cNvPr>
          <p:cNvSpPr txBox="1"/>
          <p:nvPr/>
        </p:nvSpPr>
        <p:spPr>
          <a:xfrm>
            <a:off x="1943721" y="2581211"/>
            <a:ext cx="4548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Montserrat" panose="02000505000000020004" pitchFamily="2" charset="0"/>
              </a:rPr>
              <a:t>Imagens no</a:t>
            </a:r>
          </a:p>
          <a:p>
            <a:r>
              <a:rPr lang="pt-BR" sz="3600" b="1" dirty="0">
                <a:latin typeface="Montserrat" panose="02000505000000020004" pitchFamily="2" charset="0"/>
              </a:rPr>
              <a:t>Xamarin </a:t>
            </a:r>
            <a:r>
              <a:rPr lang="pt-BR" sz="3600" b="1" dirty="0" err="1">
                <a:solidFill>
                  <a:srgbClr val="FF0F3D"/>
                </a:solidFill>
                <a:latin typeface="Montserrat" panose="02000505000000020004" pitchFamily="2" charset="0"/>
              </a:rPr>
              <a:t>Forms</a:t>
            </a:r>
            <a:endParaRPr lang="pt-BR" sz="3600" b="1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B3AAF-B1B9-41FA-81FF-8CDCCE0A766A}"/>
              </a:ext>
            </a:extLst>
          </p:cNvPr>
          <p:cNvSpPr txBox="1"/>
          <p:nvPr/>
        </p:nvSpPr>
        <p:spPr>
          <a:xfrm>
            <a:off x="1943721" y="3904650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ontserrat" panose="02000505000000020004" pitchFamily="2" charset="0"/>
              </a:rPr>
              <a:t>Como colocar imagens no seu app?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63D32-7E1F-4B97-9D56-B1BB1F0A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47" y="2087348"/>
            <a:ext cx="3771711" cy="26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2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3BCCCF9A-36CD-47D0-8DEC-91533C8DA0A6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654346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911269" y="4282790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From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File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911269" y="5019390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Requer um </a:t>
            </a:r>
            <a:r>
              <a:rPr lang="pt-BR" dirty="0" err="1"/>
              <a:t>filename</a:t>
            </a:r>
            <a:r>
              <a:rPr lang="pt-BR" dirty="0"/>
              <a:t> ou caminho de arquivo que possa ser resolvido em cada plataforma.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12" name="Прямоугольник 30">
            <a:extLst>
              <a:ext uri="{FF2B5EF4-FFF2-40B4-BE49-F238E27FC236}">
                <a16:creationId xmlns:a16="http://schemas.microsoft.com/office/drawing/2014/main" id="{B490C3C2-03A3-4A1C-A465-CAF4A9980842}"/>
              </a:ext>
            </a:extLst>
          </p:cNvPr>
          <p:cNvSpPr/>
          <p:nvPr/>
        </p:nvSpPr>
        <p:spPr>
          <a:xfrm>
            <a:off x="6266823" y="4685004"/>
            <a:ext cx="997281" cy="9472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31">
            <a:extLst>
              <a:ext uri="{FF2B5EF4-FFF2-40B4-BE49-F238E27FC236}">
                <a16:creationId xmlns:a16="http://schemas.microsoft.com/office/drawing/2014/main" id="{F3B6FAE0-9A2C-4542-9C21-0DBF40BA96D7}"/>
              </a:ext>
            </a:extLst>
          </p:cNvPr>
          <p:cNvSpPr/>
          <p:nvPr/>
        </p:nvSpPr>
        <p:spPr>
          <a:xfrm>
            <a:off x="6266823" y="1758601"/>
            <a:ext cx="997281" cy="9472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32">
            <a:extLst>
              <a:ext uri="{FF2B5EF4-FFF2-40B4-BE49-F238E27FC236}">
                <a16:creationId xmlns:a16="http://schemas.microsoft.com/office/drawing/2014/main" id="{B9F0DF20-A168-44EE-8477-CD3F0D3511FD}"/>
              </a:ext>
            </a:extLst>
          </p:cNvPr>
          <p:cNvSpPr/>
          <p:nvPr/>
        </p:nvSpPr>
        <p:spPr>
          <a:xfrm>
            <a:off x="6272254" y="3179277"/>
            <a:ext cx="997281" cy="9472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956CC414-689D-4C99-9ADF-B6FB18E5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85463" y="2056120"/>
            <a:ext cx="360000" cy="360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C1BD0F38-9D71-450C-8127-525A0ADB5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5463" y="3472902"/>
            <a:ext cx="360000" cy="360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85EFF3D-C0F6-4EAC-85E9-1D850A76E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1776" y="4978629"/>
            <a:ext cx="360000" cy="36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36F512C-33C1-4983-904F-B002B4DE65CE}"/>
              </a:ext>
            </a:extLst>
          </p:cNvPr>
          <p:cNvSpPr txBox="1"/>
          <p:nvPr/>
        </p:nvSpPr>
        <p:spPr>
          <a:xfrm>
            <a:off x="7399381" y="3352936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Resources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*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(Conjunto de imagens)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61125A-703D-496B-ADFB-1B2759BBA1CF}"/>
              </a:ext>
            </a:extLst>
          </p:cNvPr>
          <p:cNvSpPr txBox="1"/>
          <p:nvPr/>
        </p:nvSpPr>
        <p:spPr>
          <a:xfrm>
            <a:off x="7399381" y="494205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5ECD"/>
                </a:solidFill>
                <a:latin typeface="Montserrat" panose="02000505000000020004" pitchFamily="2" charset="0"/>
              </a:rPr>
              <a:t>Raiz*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292A66D-C69B-4AB8-92CF-961F2B49A0D2}"/>
              </a:ext>
            </a:extLst>
          </p:cNvPr>
          <p:cNvSpPr txBox="1"/>
          <p:nvPr/>
        </p:nvSpPr>
        <p:spPr>
          <a:xfrm>
            <a:off x="7401892" y="2055652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  <a:latin typeface="Montserrat" panose="02000505000000020004" pitchFamily="2" charset="0"/>
              </a:rPr>
              <a:t>Resources</a:t>
            </a:r>
            <a:r>
              <a:rPr lang="pt-BR" dirty="0">
                <a:solidFill>
                  <a:schemeClr val="accent6"/>
                </a:solidFill>
                <a:latin typeface="Montserrat" panose="02000505000000020004" pitchFamily="2" charset="0"/>
              </a:rPr>
              <a:t>/</a:t>
            </a:r>
            <a:r>
              <a:rPr lang="pt-BR" dirty="0" err="1">
                <a:solidFill>
                  <a:schemeClr val="accent6"/>
                </a:solidFill>
                <a:latin typeface="Montserrat" panose="02000505000000020004" pitchFamily="2" charset="0"/>
              </a:rPr>
              <a:t>drawable</a:t>
            </a:r>
            <a:r>
              <a:rPr lang="pt-BR" dirty="0">
                <a:solidFill>
                  <a:schemeClr val="accent6"/>
                </a:solidFill>
                <a:latin typeface="Montserrat" panose="0200050500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6723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7990299-2B06-4D01-A009-BFDECDBC05A7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909223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690090" y="4282790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From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Uri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690090" y="5019390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Requer um objeto Uri, um endereço da internet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26" name="Прямоугольник 32">
            <a:extLst>
              <a:ext uri="{FF2B5EF4-FFF2-40B4-BE49-F238E27FC236}">
                <a16:creationId xmlns:a16="http://schemas.microsoft.com/office/drawing/2014/main" id="{FD262C09-E8CB-4A60-AEA0-3997826F5B37}"/>
              </a:ext>
            </a:extLst>
          </p:cNvPr>
          <p:cNvSpPr/>
          <p:nvPr/>
        </p:nvSpPr>
        <p:spPr>
          <a:xfrm>
            <a:off x="6272254" y="3179277"/>
            <a:ext cx="997281" cy="9472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938D5730-DAB3-4D4E-B36D-009311B1C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635" y="3467366"/>
            <a:ext cx="382518" cy="38251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2E523B9-1C52-48B9-AE31-46F1C08102DE}"/>
              </a:ext>
            </a:extLst>
          </p:cNvPr>
          <p:cNvSpPr txBox="1"/>
          <p:nvPr/>
        </p:nvSpPr>
        <p:spPr>
          <a:xfrm>
            <a:off x="7399381" y="342900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27563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B4F4342F-4854-4695-BFAA-2AAA9B9CC973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896399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727413" y="4332061"/>
            <a:ext cx="3648642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From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Resource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727413" y="5068661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Imagem inserida no projeto de biblioteca .NET Standard identificado como recurso.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15" name="Прямоугольник 31">
            <a:extLst>
              <a:ext uri="{FF2B5EF4-FFF2-40B4-BE49-F238E27FC236}">
                <a16:creationId xmlns:a16="http://schemas.microsoft.com/office/drawing/2014/main" id="{D502CC93-CDFF-40C2-8039-B60A7F02B2DE}"/>
              </a:ext>
            </a:extLst>
          </p:cNvPr>
          <p:cNvSpPr/>
          <p:nvPr/>
        </p:nvSpPr>
        <p:spPr>
          <a:xfrm>
            <a:off x="6258685" y="3191593"/>
            <a:ext cx="997281" cy="9472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83C1CC-393A-4B60-B7DA-4B8190D1E73C}"/>
              </a:ext>
            </a:extLst>
          </p:cNvPr>
          <p:cNvSpPr txBox="1"/>
          <p:nvPr/>
        </p:nvSpPr>
        <p:spPr>
          <a:xfrm>
            <a:off x="6402100" y="3372831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Montserrat" panose="02000505000000020004" pitchFamily="2" charset="0"/>
              </a:rPr>
              <a:t>XF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6DEA31-E8B9-4BDD-B5E8-05D32F232D9A}"/>
              </a:ext>
            </a:extLst>
          </p:cNvPr>
          <p:cNvSpPr txBox="1"/>
          <p:nvPr/>
        </p:nvSpPr>
        <p:spPr>
          <a:xfrm>
            <a:off x="7399381" y="3480552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305ECD"/>
                </a:solidFill>
                <a:latin typeface="Montserrat" panose="02000505000000020004" pitchFamily="2" charset="0"/>
              </a:rPr>
              <a:t>EmbeddedResource</a:t>
            </a:r>
            <a:endParaRPr lang="pt-BR" dirty="0">
              <a:solidFill>
                <a:srgbClr val="305ECD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78E5E92-446B-4948-A319-586514990156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BCFF2A16-3AD6-4BFB-BEA6-E073A1E49C8F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087016-EB7F-4056-B148-840B18E5921F}"/>
              </a:ext>
            </a:extLst>
          </p:cNvPr>
          <p:cNvSpPr txBox="1"/>
          <p:nvPr/>
        </p:nvSpPr>
        <p:spPr>
          <a:xfrm>
            <a:off x="2438920" y="1623254"/>
            <a:ext cx="888385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01166" y="4238473"/>
            <a:ext cx="3648642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From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Stream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801166" y="497507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Imagem apresentada via um fluxo de dados (</a:t>
            </a:r>
            <a:r>
              <a:rPr lang="pt-BR" dirty="0" err="1"/>
              <a:t>Stream</a:t>
            </a:r>
            <a:r>
              <a:rPr lang="pt-BR" dirty="0"/>
              <a:t>), </a:t>
            </a:r>
            <a:r>
              <a:rPr lang="pt-BR" dirty="0" err="1"/>
              <a:t>array</a:t>
            </a:r>
            <a:r>
              <a:rPr lang="pt-BR" dirty="0"/>
              <a:t> de bytes[].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15" name="Прямоугольник 31">
            <a:extLst>
              <a:ext uri="{FF2B5EF4-FFF2-40B4-BE49-F238E27FC236}">
                <a16:creationId xmlns:a16="http://schemas.microsoft.com/office/drawing/2014/main" id="{5E1E29A3-AA8C-49D1-8750-56C5AA558F8B}"/>
              </a:ext>
            </a:extLst>
          </p:cNvPr>
          <p:cNvSpPr/>
          <p:nvPr/>
        </p:nvSpPr>
        <p:spPr>
          <a:xfrm>
            <a:off x="6258685" y="3191593"/>
            <a:ext cx="997281" cy="9472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1D71DF-6435-4218-80F6-3160E2D770A2}"/>
              </a:ext>
            </a:extLst>
          </p:cNvPr>
          <p:cNvSpPr txBox="1"/>
          <p:nvPr/>
        </p:nvSpPr>
        <p:spPr>
          <a:xfrm>
            <a:off x="6402100" y="3372831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Montserrat" panose="02000505000000020004" pitchFamily="2" charset="0"/>
              </a:rPr>
              <a:t>XF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639084-3F79-494B-BC1E-E37473FA0C2D}"/>
              </a:ext>
            </a:extLst>
          </p:cNvPr>
          <p:cNvSpPr txBox="1"/>
          <p:nvPr/>
        </p:nvSpPr>
        <p:spPr>
          <a:xfrm>
            <a:off x="7399381" y="34805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305ECD"/>
                </a:solidFill>
                <a:latin typeface="Montserrat" panose="02000505000000020004" pitchFamily="2" charset="0"/>
              </a:rPr>
              <a:t>Stream</a:t>
            </a:r>
            <a:endParaRPr lang="pt-BR" dirty="0">
              <a:solidFill>
                <a:srgbClr val="305ECD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30629980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97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Gotham Rounded Bold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Ribeiro</dc:creator>
  <cp:lastModifiedBy>Elias Ribeiro</cp:lastModifiedBy>
  <cp:revision>56</cp:revision>
  <dcterms:created xsi:type="dcterms:W3CDTF">2020-02-11T14:58:08Z</dcterms:created>
  <dcterms:modified xsi:type="dcterms:W3CDTF">2020-03-16T13:04:35Z</dcterms:modified>
</cp:coreProperties>
</file>