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48911fc4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48911fc4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48911fc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48911fc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55a6f328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55a6f328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55a6f328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55a6f328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99950" y="899925"/>
            <a:ext cx="5958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chemeClr val="dk2"/>
                </a:solidFill>
              </a:rPr>
              <a:t>Planeamento:</a:t>
            </a:r>
            <a:endParaRPr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pt-PT" sz="1800">
                <a:solidFill>
                  <a:schemeClr val="dk2"/>
                </a:solidFill>
              </a:rPr>
              <a:t>Modelo Relacional (relaciona: </a:t>
            </a:r>
            <a:r>
              <a:rPr lang="pt-PT" sz="1800">
                <a:solidFill>
                  <a:schemeClr val="dk2"/>
                </a:solidFill>
              </a:rPr>
              <a:t>db diagram</a:t>
            </a:r>
            <a:r>
              <a:rPr lang="pt-PT" sz="1800">
                <a:solidFill>
                  <a:schemeClr val="dk2"/>
                </a:solidFill>
              </a:rPr>
              <a:t>.com)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pt-PT" sz="1800">
                <a:solidFill>
                  <a:schemeClr val="dk2"/>
                </a:solidFill>
              </a:rPr>
              <a:t>Desenho de Interface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pt-PT" sz="1800">
                <a:solidFill>
                  <a:schemeClr val="dk2"/>
                </a:solidFill>
              </a:rPr>
              <a:t>Criar SGBD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pt-PT" sz="1800">
                <a:solidFill>
                  <a:schemeClr val="dk2"/>
                </a:solidFill>
              </a:rPr>
              <a:t>Popular com dados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pt-PT" sz="1800">
                <a:solidFill>
                  <a:schemeClr val="dk2"/>
                </a:solidFill>
              </a:rPr>
              <a:t>Consultas SQL + View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pt-PT" sz="1800">
                <a:solidFill>
                  <a:schemeClr val="dk2"/>
                </a:solidFill>
              </a:rPr>
              <a:t>Programação (html/js/controller/model + conn)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2001200" y="2092650"/>
            <a:ext cx="1131300" cy="31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imovel</a:t>
            </a:r>
            <a:endParaRPr sz="1000"/>
          </a:p>
        </p:txBody>
      </p:sp>
      <p:sp>
        <p:nvSpPr>
          <p:cNvPr id="60" name="Google Shape;60;p14"/>
          <p:cNvSpPr/>
          <p:nvPr/>
        </p:nvSpPr>
        <p:spPr>
          <a:xfrm>
            <a:off x="2048338" y="3197950"/>
            <a:ext cx="1131300" cy="31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consultor</a:t>
            </a:r>
            <a:endParaRPr sz="1000"/>
          </a:p>
        </p:txBody>
      </p:sp>
      <p:sp>
        <p:nvSpPr>
          <p:cNvPr id="61" name="Google Shape;61;p14"/>
          <p:cNvSpPr/>
          <p:nvPr/>
        </p:nvSpPr>
        <p:spPr>
          <a:xfrm>
            <a:off x="6046675" y="3384975"/>
            <a:ext cx="1131300" cy="31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cliente</a:t>
            </a:r>
            <a:endParaRPr sz="1000"/>
          </a:p>
        </p:txBody>
      </p:sp>
      <p:sp>
        <p:nvSpPr>
          <p:cNvPr id="62" name="Google Shape;62;p14"/>
          <p:cNvSpPr/>
          <p:nvPr/>
        </p:nvSpPr>
        <p:spPr>
          <a:xfrm>
            <a:off x="6002175" y="1476925"/>
            <a:ext cx="1131300" cy="31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localizacao</a:t>
            </a:r>
            <a:endParaRPr sz="1000"/>
          </a:p>
        </p:txBody>
      </p:sp>
      <p:sp>
        <p:nvSpPr>
          <p:cNvPr id="63" name="Google Shape;63;p14"/>
          <p:cNvSpPr/>
          <p:nvPr/>
        </p:nvSpPr>
        <p:spPr>
          <a:xfrm>
            <a:off x="3677575" y="1108463"/>
            <a:ext cx="1131300" cy="31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estado</a:t>
            </a:r>
            <a:endParaRPr sz="1000"/>
          </a:p>
        </p:txBody>
      </p:sp>
      <p:sp>
        <p:nvSpPr>
          <p:cNvPr id="64" name="Google Shape;64;p14"/>
          <p:cNvSpPr/>
          <p:nvPr/>
        </p:nvSpPr>
        <p:spPr>
          <a:xfrm>
            <a:off x="205413" y="4153188"/>
            <a:ext cx="1131300" cy="31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funcao</a:t>
            </a:r>
            <a:endParaRPr sz="1000"/>
          </a:p>
        </p:txBody>
      </p:sp>
      <p:sp>
        <p:nvSpPr>
          <p:cNvPr id="65" name="Google Shape;65;p14"/>
          <p:cNvSpPr/>
          <p:nvPr/>
        </p:nvSpPr>
        <p:spPr>
          <a:xfrm>
            <a:off x="1904125" y="1075150"/>
            <a:ext cx="1131300" cy="31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quarto</a:t>
            </a:r>
            <a:endParaRPr sz="1000"/>
          </a:p>
        </p:txBody>
      </p:sp>
      <p:sp>
        <p:nvSpPr>
          <p:cNvPr id="66" name="Google Shape;66;p14"/>
          <p:cNvSpPr/>
          <p:nvPr/>
        </p:nvSpPr>
        <p:spPr>
          <a:xfrm>
            <a:off x="205413" y="4628638"/>
            <a:ext cx="513300" cy="31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id</a:t>
            </a:r>
            <a:endParaRPr sz="1000"/>
          </a:p>
        </p:txBody>
      </p:sp>
      <p:sp>
        <p:nvSpPr>
          <p:cNvPr id="67" name="Google Shape;67;p14"/>
          <p:cNvSpPr/>
          <p:nvPr/>
        </p:nvSpPr>
        <p:spPr>
          <a:xfrm>
            <a:off x="832888" y="4628638"/>
            <a:ext cx="1131300" cy="31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descricao</a:t>
            </a:r>
            <a:endParaRPr sz="1000"/>
          </a:p>
        </p:txBody>
      </p:sp>
      <p:sp>
        <p:nvSpPr>
          <p:cNvPr id="68" name="Google Shape;68;p14"/>
          <p:cNvSpPr/>
          <p:nvPr/>
        </p:nvSpPr>
        <p:spPr>
          <a:xfrm>
            <a:off x="1910476" y="3976038"/>
            <a:ext cx="822300" cy="31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nome</a:t>
            </a:r>
            <a:endParaRPr sz="1000"/>
          </a:p>
        </p:txBody>
      </p:sp>
      <p:cxnSp>
        <p:nvCxnSpPr>
          <p:cNvPr id="69" name="Google Shape;69;p14"/>
          <p:cNvCxnSpPr>
            <a:stCxn id="66" idx="0"/>
            <a:endCxn id="64" idx="2"/>
          </p:cNvCxnSpPr>
          <p:nvPr/>
        </p:nvCxnSpPr>
        <p:spPr>
          <a:xfrm flipH="1" rot="10800000">
            <a:off x="462063" y="4466938"/>
            <a:ext cx="309000" cy="1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>
            <a:stCxn id="67" idx="0"/>
            <a:endCxn id="64" idx="2"/>
          </p:cNvCxnSpPr>
          <p:nvPr/>
        </p:nvCxnSpPr>
        <p:spPr>
          <a:xfrm rot="10800000">
            <a:off x="770938" y="4466938"/>
            <a:ext cx="627600" cy="1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4"/>
          <p:cNvSpPr/>
          <p:nvPr/>
        </p:nvSpPr>
        <p:spPr>
          <a:xfrm>
            <a:off x="1662963" y="3633113"/>
            <a:ext cx="513300" cy="31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id</a:t>
            </a:r>
            <a:endParaRPr sz="1000"/>
          </a:p>
        </p:txBody>
      </p:sp>
      <p:sp>
        <p:nvSpPr>
          <p:cNvPr id="72" name="Google Shape;72;p14"/>
          <p:cNvSpPr/>
          <p:nvPr/>
        </p:nvSpPr>
        <p:spPr>
          <a:xfrm>
            <a:off x="2732763" y="4156175"/>
            <a:ext cx="1007700" cy="31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contacto</a:t>
            </a:r>
            <a:endParaRPr sz="1000"/>
          </a:p>
        </p:txBody>
      </p:sp>
      <p:sp>
        <p:nvSpPr>
          <p:cNvPr id="73" name="Google Shape;73;p14"/>
          <p:cNvSpPr/>
          <p:nvPr/>
        </p:nvSpPr>
        <p:spPr>
          <a:xfrm>
            <a:off x="4196300" y="3299063"/>
            <a:ext cx="1169700" cy="31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dataVenda</a:t>
            </a:r>
            <a:endParaRPr sz="1000"/>
          </a:p>
        </p:txBody>
      </p:sp>
      <p:sp>
        <p:nvSpPr>
          <p:cNvPr id="74" name="Google Shape;74;p14"/>
          <p:cNvSpPr/>
          <p:nvPr/>
        </p:nvSpPr>
        <p:spPr>
          <a:xfrm>
            <a:off x="3920450" y="1755509"/>
            <a:ext cx="1656600" cy="12726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venda</a:t>
            </a:r>
            <a:endParaRPr sz="1000"/>
          </a:p>
        </p:txBody>
      </p:sp>
      <p:sp>
        <p:nvSpPr>
          <p:cNvPr id="75" name="Google Shape;75;p14"/>
          <p:cNvSpPr/>
          <p:nvPr/>
        </p:nvSpPr>
        <p:spPr>
          <a:xfrm>
            <a:off x="3777975" y="3028088"/>
            <a:ext cx="513300" cy="31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id</a:t>
            </a:r>
            <a:endParaRPr sz="1000"/>
          </a:p>
        </p:txBody>
      </p:sp>
      <p:sp>
        <p:nvSpPr>
          <p:cNvPr id="76" name="Google Shape;76;p14"/>
          <p:cNvSpPr/>
          <p:nvPr/>
        </p:nvSpPr>
        <p:spPr>
          <a:xfrm>
            <a:off x="7618975" y="2376788"/>
            <a:ext cx="513300" cy="31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nif</a:t>
            </a:r>
            <a:endParaRPr sz="1000"/>
          </a:p>
        </p:txBody>
      </p:sp>
      <p:sp>
        <p:nvSpPr>
          <p:cNvPr id="77" name="Google Shape;77;p14"/>
          <p:cNvSpPr/>
          <p:nvPr/>
        </p:nvSpPr>
        <p:spPr>
          <a:xfrm>
            <a:off x="7618975" y="2757375"/>
            <a:ext cx="747600" cy="31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nome</a:t>
            </a:r>
            <a:endParaRPr sz="1000"/>
          </a:p>
        </p:txBody>
      </p:sp>
      <p:sp>
        <p:nvSpPr>
          <p:cNvPr id="78" name="Google Shape;78;p14"/>
          <p:cNvSpPr/>
          <p:nvPr/>
        </p:nvSpPr>
        <p:spPr>
          <a:xfrm>
            <a:off x="7618975" y="3137950"/>
            <a:ext cx="747600" cy="31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email</a:t>
            </a:r>
            <a:endParaRPr sz="1000"/>
          </a:p>
        </p:txBody>
      </p:sp>
      <p:sp>
        <p:nvSpPr>
          <p:cNvPr id="79" name="Google Shape;79;p14"/>
          <p:cNvSpPr/>
          <p:nvPr/>
        </p:nvSpPr>
        <p:spPr>
          <a:xfrm>
            <a:off x="7618975" y="3518525"/>
            <a:ext cx="928200" cy="31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telefone</a:t>
            </a:r>
            <a:endParaRPr sz="1000"/>
          </a:p>
        </p:txBody>
      </p:sp>
      <p:sp>
        <p:nvSpPr>
          <p:cNvPr id="80" name="Google Shape;80;p14"/>
          <p:cNvSpPr/>
          <p:nvPr/>
        </p:nvSpPr>
        <p:spPr>
          <a:xfrm>
            <a:off x="7618975" y="3899100"/>
            <a:ext cx="928200" cy="31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morada</a:t>
            </a:r>
            <a:endParaRPr sz="1000"/>
          </a:p>
        </p:txBody>
      </p:sp>
      <p:sp>
        <p:nvSpPr>
          <p:cNvPr id="81" name="Google Shape;81;p14"/>
          <p:cNvSpPr/>
          <p:nvPr/>
        </p:nvSpPr>
        <p:spPr>
          <a:xfrm>
            <a:off x="7618975" y="4259250"/>
            <a:ext cx="1169700" cy="31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cod_postal</a:t>
            </a:r>
            <a:endParaRPr sz="1000"/>
          </a:p>
        </p:txBody>
      </p:sp>
      <p:sp>
        <p:nvSpPr>
          <p:cNvPr id="82" name="Google Shape;82;p14"/>
          <p:cNvSpPr/>
          <p:nvPr/>
        </p:nvSpPr>
        <p:spPr>
          <a:xfrm>
            <a:off x="7618975" y="4619400"/>
            <a:ext cx="1169700" cy="31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cod_postal</a:t>
            </a:r>
            <a:endParaRPr sz="1000"/>
          </a:p>
        </p:txBody>
      </p:sp>
      <p:sp>
        <p:nvSpPr>
          <p:cNvPr id="83" name="Google Shape;83;p14"/>
          <p:cNvSpPr/>
          <p:nvPr/>
        </p:nvSpPr>
        <p:spPr>
          <a:xfrm>
            <a:off x="7471625" y="832775"/>
            <a:ext cx="1131300" cy="31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localidade</a:t>
            </a:r>
            <a:endParaRPr sz="1000"/>
          </a:p>
        </p:txBody>
      </p:sp>
      <p:sp>
        <p:nvSpPr>
          <p:cNvPr id="84" name="Google Shape;84;p14"/>
          <p:cNvSpPr/>
          <p:nvPr/>
        </p:nvSpPr>
        <p:spPr>
          <a:xfrm>
            <a:off x="7471625" y="1184625"/>
            <a:ext cx="1131300" cy="31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concelho</a:t>
            </a:r>
            <a:endParaRPr sz="1000"/>
          </a:p>
        </p:txBody>
      </p:sp>
      <p:sp>
        <p:nvSpPr>
          <p:cNvPr id="85" name="Google Shape;85;p14"/>
          <p:cNvSpPr/>
          <p:nvPr/>
        </p:nvSpPr>
        <p:spPr>
          <a:xfrm>
            <a:off x="7471625" y="1536475"/>
            <a:ext cx="1131300" cy="31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distrito</a:t>
            </a:r>
            <a:endParaRPr sz="1000"/>
          </a:p>
        </p:txBody>
      </p:sp>
      <p:sp>
        <p:nvSpPr>
          <p:cNvPr id="86" name="Google Shape;86;p14"/>
          <p:cNvSpPr/>
          <p:nvPr/>
        </p:nvSpPr>
        <p:spPr>
          <a:xfrm>
            <a:off x="7460375" y="1888325"/>
            <a:ext cx="1131300" cy="31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pais</a:t>
            </a:r>
            <a:endParaRPr sz="1000"/>
          </a:p>
        </p:txBody>
      </p:sp>
      <p:sp>
        <p:nvSpPr>
          <p:cNvPr id="87" name="Google Shape;87;p14"/>
          <p:cNvSpPr/>
          <p:nvPr/>
        </p:nvSpPr>
        <p:spPr>
          <a:xfrm>
            <a:off x="7460375" y="480913"/>
            <a:ext cx="513300" cy="31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id</a:t>
            </a:r>
            <a:endParaRPr sz="1000"/>
          </a:p>
        </p:txBody>
      </p:sp>
      <p:cxnSp>
        <p:nvCxnSpPr>
          <p:cNvPr id="88" name="Google Shape;88;p14"/>
          <p:cNvCxnSpPr>
            <a:stCxn id="62" idx="3"/>
            <a:endCxn id="87" idx="2"/>
          </p:cNvCxnSpPr>
          <p:nvPr/>
        </p:nvCxnSpPr>
        <p:spPr>
          <a:xfrm flipH="1" rot="10800000">
            <a:off x="7133475" y="637825"/>
            <a:ext cx="327000" cy="9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>
            <a:stCxn id="62" idx="3"/>
            <a:endCxn id="83" idx="2"/>
          </p:cNvCxnSpPr>
          <p:nvPr/>
        </p:nvCxnSpPr>
        <p:spPr>
          <a:xfrm flipH="1" rot="10800000">
            <a:off x="7133475" y="989725"/>
            <a:ext cx="338100" cy="6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4"/>
          <p:cNvCxnSpPr>
            <a:stCxn id="84" idx="2"/>
            <a:endCxn id="62" idx="3"/>
          </p:cNvCxnSpPr>
          <p:nvPr/>
        </p:nvCxnSpPr>
        <p:spPr>
          <a:xfrm flipH="1">
            <a:off x="7133525" y="1341525"/>
            <a:ext cx="338100" cy="2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4"/>
          <p:cNvCxnSpPr>
            <a:stCxn id="85" idx="2"/>
            <a:endCxn id="62" idx="3"/>
          </p:cNvCxnSpPr>
          <p:nvPr/>
        </p:nvCxnSpPr>
        <p:spPr>
          <a:xfrm rot="10800000">
            <a:off x="7133525" y="1633975"/>
            <a:ext cx="338100" cy="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4"/>
          <p:cNvCxnSpPr>
            <a:stCxn id="86" idx="2"/>
            <a:endCxn id="62" idx="3"/>
          </p:cNvCxnSpPr>
          <p:nvPr/>
        </p:nvCxnSpPr>
        <p:spPr>
          <a:xfrm rot="10800000">
            <a:off x="7133375" y="1633925"/>
            <a:ext cx="327000" cy="4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>
            <a:stCxn id="76" idx="2"/>
            <a:endCxn id="61" idx="3"/>
          </p:cNvCxnSpPr>
          <p:nvPr/>
        </p:nvCxnSpPr>
        <p:spPr>
          <a:xfrm flipH="1">
            <a:off x="7177975" y="2533688"/>
            <a:ext cx="441000" cy="10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4"/>
          <p:cNvCxnSpPr>
            <a:stCxn id="77" idx="2"/>
            <a:endCxn id="61" idx="3"/>
          </p:cNvCxnSpPr>
          <p:nvPr/>
        </p:nvCxnSpPr>
        <p:spPr>
          <a:xfrm flipH="1">
            <a:off x="7177975" y="2914275"/>
            <a:ext cx="441000" cy="6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4"/>
          <p:cNvCxnSpPr>
            <a:stCxn id="78" idx="2"/>
            <a:endCxn id="61" idx="3"/>
          </p:cNvCxnSpPr>
          <p:nvPr/>
        </p:nvCxnSpPr>
        <p:spPr>
          <a:xfrm flipH="1">
            <a:off x="7177975" y="3294850"/>
            <a:ext cx="4410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4"/>
          <p:cNvCxnSpPr>
            <a:stCxn id="79" idx="2"/>
            <a:endCxn id="61" idx="3"/>
          </p:cNvCxnSpPr>
          <p:nvPr/>
        </p:nvCxnSpPr>
        <p:spPr>
          <a:xfrm rot="10800000">
            <a:off x="7177975" y="3541925"/>
            <a:ext cx="441000" cy="1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4"/>
          <p:cNvCxnSpPr>
            <a:stCxn id="80" idx="2"/>
            <a:endCxn id="61" idx="3"/>
          </p:cNvCxnSpPr>
          <p:nvPr/>
        </p:nvCxnSpPr>
        <p:spPr>
          <a:xfrm rot="10800000">
            <a:off x="7177975" y="3541800"/>
            <a:ext cx="441000" cy="5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4"/>
          <p:cNvCxnSpPr>
            <a:stCxn id="81" idx="2"/>
            <a:endCxn id="61" idx="3"/>
          </p:cNvCxnSpPr>
          <p:nvPr/>
        </p:nvCxnSpPr>
        <p:spPr>
          <a:xfrm rot="10800000">
            <a:off x="7177975" y="3541950"/>
            <a:ext cx="441000" cy="8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4"/>
          <p:cNvCxnSpPr>
            <a:stCxn id="82" idx="2"/>
            <a:endCxn id="61" idx="3"/>
          </p:cNvCxnSpPr>
          <p:nvPr/>
        </p:nvCxnSpPr>
        <p:spPr>
          <a:xfrm rot="10800000">
            <a:off x="7177975" y="3541800"/>
            <a:ext cx="441000" cy="12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4"/>
          <p:cNvSpPr/>
          <p:nvPr/>
        </p:nvSpPr>
        <p:spPr>
          <a:xfrm>
            <a:off x="3677575" y="656988"/>
            <a:ext cx="513300" cy="31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id</a:t>
            </a:r>
            <a:endParaRPr sz="1000"/>
          </a:p>
        </p:txBody>
      </p:sp>
      <p:sp>
        <p:nvSpPr>
          <p:cNvPr id="101" name="Google Shape;101;p14"/>
          <p:cNvSpPr/>
          <p:nvPr/>
        </p:nvSpPr>
        <p:spPr>
          <a:xfrm>
            <a:off x="4305050" y="656988"/>
            <a:ext cx="1131300" cy="31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descricao</a:t>
            </a:r>
            <a:endParaRPr sz="1000"/>
          </a:p>
        </p:txBody>
      </p:sp>
      <p:sp>
        <p:nvSpPr>
          <p:cNvPr id="102" name="Google Shape;102;p14"/>
          <p:cNvSpPr/>
          <p:nvPr/>
        </p:nvSpPr>
        <p:spPr>
          <a:xfrm>
            <a:off x="1716300" y="690275"/>
            <a:ext cx="513300" cy="31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id</a:t>
            </a:r>
            <a:endParaRPr sz="1000"/>
          </a:p>
        </p:txBody>
      </p:sp>
      <p:sp>
        <p:nvSpPr>
          <p:cNvPr id="103" name="Google Shape;103;p14"/>
          <p:cNvSpPr/>
          <p:nvPr/>
        </p:nvSpPr>
        <p:spPr>
          <a:xfrm>
            <a:off x="2343775" y="690275"/>
            <a:ext cx="1131300" cy="31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descricao</a:t>
            </a:r>
            <a:endParaRPr sz="1000"/>
          </a:p>
        </p:txBody>
      </p:sp>
      <p:sp>
        <p:nvSpPr>
          <p:cNvPr id="104" name="Google Shape;104;p14"/>
          <p:cNvSpPr/>
          <p:nvPr/>
        </p:nvSpPr>
        <p:spPr>
          <a:xfrm>
            <a:off x="782750" y="736375"/>
            <a:ext cx="513300" cy="31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id</a:t>
            </a:r>
            <a:endParaRPr sz="1000"/>
          </a:p>
        </p:txBody>
      </p:sp>
      <p:sp>
        <p:nvSpPr>
          <p:cNvPr id="105" name="Google Shape;105;p14"/>
          <p:cNvSpPr/>
          <p:nvPr/>
        </p:nvSpPr>
        <p:spPr>
          <a:xfrm>
            <a:off x="221675" y="1088225"/>
            <a:ext cx="1131300" cy="31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descricao</a:t>
            </a:r>
            <a:endParaRPr sz="1000"/>
          </a:p>
        </p:txBody>
      </p:sp>
      <p:sp>
        <p:nvSpPr>
          <p:cNvPr id="106" name="Google Shape;106;p14"/>
          <p:cNvSpPr/>
          <p:nvPr/>
        </p:nvSpPr>
        <p:spPr>
          <a:xfrm>
            <a:off x="221675" y="1440075"/>
            <a:ext cx="1131300" cy="31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morada</a:t>
            </a:r>
            <a:endParaRPr sz="1000"/>
          </a:p>
        </p:txBody>
      </p:sp>
      <p:sp>
        <p:nvSpPr>
          <p:cNvPr id="107" name="Google Shape;107;p14"/>
          <p:cNvSpPr/>
          <p:nvPr/>
        </p:nvSpPr>
        <p:spPr>
          <a:xfrm>
            <a:off x="221675" y="1791925"/>
            <a:ext cx="1131300" cy="31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preco</a:t>
            </a:r>
            <a:endParaRPr sz="1000"/>
          </a:p>
        </p:txBody>
      </p:sp>
      <p:sp>
        <p:nvSpPr>
          <p:cNvPr id="108" name="Google Shape;108;p14"/>
          <p:cNvSpPr/>
          <p:nvPr/>
        </p:nvSpPr>
        <p:spPr>
          <a:xfrm>
            <a:off x="221675" y="2177013"/>
            <a:ext cx="1131300" cy="31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area</a:t>
            </a:r>
            <a:endParaRPr sz="1000"/>
          </a:p>
        </p:txBody>
      </p:sp>
      <p:sp>
        <p:nvSpPr>
          <p:cNvPr id="109" name="Google Shape;109;p14"/>
          <p:cNvSpPr/>
          <p:nvPr/>
        </p:nvSpPr>
        <p:spPr>
          <a:xfrm>
            <a:off x="221675" y="2561938"/>
            <a:ext cx="1131300" cy="31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tipo</a:t>
            </a:r>
            <a:endParaRPr sz="1000"/>
          </a:p>
        </p:txBody>
      </p:sp>
      <p:sp>
        <p:nvSpPr>
          <p:cNvPr id="110" name="Google Shape;110;p14"/>
          <p:cNvSpPr/>
          <p:nvPr/>
        </p:nvSpPr>
        <p:spPr>
          <a:xfrm>
            <a:off x="221675" y="2897325"/>
            <a:ext cx="1131300" cy="31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wcs</a:t>
            </a:r>
            <a:endParaRPr sz="1000"/>
          </a:p>
        </p:txBody>
      </p:sp>
      <p:cxnSp>
        <p:nvCxnSpPr>
          <p:cNvPr id="111" name="Google Shape;111;p14"/>
          <p:cNvCxnSpPr>
            <a:stCxn id="104" idx="6"/>
            <a:endCxn id="59" idx="1"/>
          </p:cNvCxnSpPr>
          <p:nvPr/>
        </p:nvCxnSpPr>
        <p:spPr>
          <a:xfrm>
            <a:off x="1296050" y="893275"/>
            <a:ext cx="705300" cy="13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>
            <a:stCxn id="105" idx="6"/>
            <a:endCxn id="59" idx="1"/>
          </p:cNvCxnSpPr>
          <p:nvPr/>
        </p:nvCxnSpPr>
        <p:spPr>
          <a:xfrm>
            <a:off x="1352975" y="1245125"/>
            <a:ext cx="648300" cy="10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4"/>
          <p:cNvCxnSpPr>
            <a:stCxn id="106" idx="6"/>
            <a:endCxn id="59" idx="1"/>
          </p:cNvCxnSpPr>
          <p:nvPr/>
        </p:nvCxnSpPr>
        <p:spPr>
          <a:xfrm>
            <a:off x="1352975" y="1596975"/>
            <a:ext cx="648300" cy="6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4"/>
          <p:cNvCxnSpPr>
            <a:stCxn id="107" idx="6"/>
            <a:endCxn id="59" idx="1"/>
          </p:cNvCxnSpPr>
          <p:nvPr/>
        </p:nvCxnSpPr>
        <p:spPr>
          <a:xfrm>
            <a:off x="1352975" y="1948825"/>
            <a:ext cx="6483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4"/>
          <p:cNvCxnSpPr>
            <a:stCxn id="108" idx="6"/>
            <a:endCxn id="59" idx="1"/>
          </p:cNvCxnSpPr>
          <p:nvPr/>
        </p:nvCxnSpPr>
        <p:spPr>
          <a:xfrm flipH="1" rot="10800000">
            <a:off x="1352975" y="2249613"/>
            <a:ext cx="648300" cy="8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4"/>
          <p:cNvCxnSpPr>
            <a:stCxn id="109" idx="6"/>
            <a:endCxn id="59" idx="1"/>
          </p:cNvCxnSpPr>
          <p:nvPr/>
        </p:nvCxnSpPr>
        <p:spPr>
          <a:xfrm flipH="1" rot="10800000">
            <a:off x="1352975" y="2249638"/>
            <a:ext cx="648300" cy="4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4"/>
          <p:cNvCxnSpPr>
            <a:stCxn id="110" idx="6"/>
            <a:endCxn id="59" idx="1"/>
          </p:cNvCxnSpPr>
          <p:nvPr/>
        </p:nvCxnSpPr>
        <p:spPr>
          <a:xfrm flipH="1" rot="10800000">
            <a:off x="1352975" y="2249625"/>
            <a:ext cx="648300" cy="8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4"/>
          <p:cNvCxnSpPr>
            <a:stCxn id="102" idx="5"/>
            <a:endCxn id="65" idx="0"/>
          </p:cNvCxnSpPr>
          <p:nvPr/>
        </p:nvCxnSpPr>
        <p:spPr>
          <a:xfrm>
            <a:off x="2154429" y="958120"/>
            <a:ext cx="315300" cy="1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4"/>
          <p:cNvCxnSpPr>
            <a:stCxn id="103" idx="4"/>
            <a:endCxn id="65" idx="0"/>
          </p:cNvCxnSpPr>
          <p:nvPr/>
        </p:nvCxnSpPr>
        <p:spPr>
          <a:xfrm flipH="1">
            <a:off x="2469625" y="1004075"/>
            <a:ext cx="439800" cy="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4"/>
          <p:cNvCxnSpPr>
            <a:stCxn id="71" idx="7"/>
            <a:endCxn id="60" idx="2"/>
          </p:cNvCxnSpPr>
          <p:nvPr/>
        </p:nvCxnSpPr>
        <p:spPr>
          <a:xfrm flipH="1" rot="10800000">
            <a:off x="2101091" y="3511667"/>
            <a:ext cx="513000" cy="1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4"/>
          <p:cNvCxnSpPr>
            <a:stCxn id="72" idx="0"/>
            <a:endCxn id="60" idx="2"/>
          </p:cNvCxnSpPr>
          <p:nvPr/>
        </p:nvCxnSpPr>
        <p:spPr>
          <a:xfrm rot="10800000">
            <a:off x="2614113" y="3511775"/>
            <a:ext cx="622500" cy="6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4"/>
          <p:cNvCxnSpPr>
            <a:stCxn id="68" idx="0"/>
            <a:endCxn id="60" idx="2"/>
          </p:cNvCxnSpPr>
          <p:nvPr/>
        </p:nvCxnSpPr>
        <p:spPr>
          <a:xfrm flipH="1" rot="10800000">
            <a:off x="2321626" y="3511638"/>
            <a:ext cx="292500" cy="4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4"/>
          <p:cNvCxnSpPr>
            <a:stCxn id="75" idx="7"/>
            <a:endCxn id="74" idx="2"/>
          </p:cNvCxnSpPr>
          <p:nvPr/>
        </p:nvCxnSpPr>
        <p:spPr>
          <a:xfrm flipH="1" rot="10800000">
            <a:off x="4216104" y="3028142"/>
            <a:ext cx="532500" cy="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4"/>
          <p:cNvCxnSpPr>
            <a:stCxn id="73" idx="0"/>
            <a:endCxn id="74" idx="2"/>
          </p:cNvCxnSpPr>
          <p:nvPr/>
        </p:nvCxnSpPr>
        <p:spPr>
          <a:xfrm rot="10800000">
            <a:off x="4748750" y="3028163"/>
            <a:ext cx="32400" cy="2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4"/>
          <p:cNvCxnSpPr>
            <a:stCxn id="100" idx="4"/>
            <a:endCxn id="63" idx="0"/>
          </p:cNvCxnSpPr>
          <p:nvPr/>
        </p:nvCxnSpPr>
        <p:spPr>
          <a:xfrm>
            <a:off x="3934225" y="970788"/>
            <a:ext cx="309000" cy="1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4"/>
          <p:cNvCxnSpPr>
            <a:stCxn id="101" idx="4"/>
            <a:endCxn id="63" idx="0"/>
          </p:cNvCxnSpPr>
          <p:nvPr/>
        </p:nvCxnSpPr>
        <p:spPr>
          <a:xfrm flipH="1">
            <a:off x="4243100" y="970788"/>
            <a:ext cx="627600" cy="1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4"/>
          <p:cNvSpPr/>
          <p:nvPr/>
        </p:nvSpPr>
        <p:spPr>
          <a:xfrm>
            <a:off x="2357825" y="1626650"/>
            <a:ext cx="209100" cy="2283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3265975" y="1677350"/>
            <a:ext cx="209100" cy="2283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14"/>
          <p:cNvCxnSpPr>
            <a:stCxn id="127" idx="2"/>
            <a:endCxn id="59" idx="0"/>
          </p:cNvCxnSpPr>
          <p:nvPr/>
        </p:nvCxnSpPr>
        <p:spPr>
          <a:xfrm>
            <a:off x="2462375" y="1854950"/>
            <a:ext cx="104400" cy="2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4"/>
          <p:cNvCxnSpPr>
            <a:stCxn id="127" idx="0"/>
            <a:endCxn id="65" idx="2"/>
          </p:cNvCxnSpPr>
          <p:nvPr/>
        </p:nvCxnSpPr>
        <p:spPr>
          <a:xfrm flipH="1" rot="10800000">
            <a:off x="2462375" y="1389050"/>
            <a:ext cx="7500" cy="2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4"/>
          <p:cNvCxnSpPr>
            <a:stCxn id="59" idx="0"/>
            <a:endCxn id="128" idx="2"/>
          </p:cNvCxnSpPr>
          <p:nvPr/>
        </p:nvCxnSpPr>
        <p:spPr>
          <a:xfrm flipH="1" rot="10800000">
            <a:off x="2566850" y="1905750"/>
            <a:ext cx="803700" cy="1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4"/>
          <p:cNvCxnSpPr>
            <a:stCxn id="128" idx="0"/>
            <a:endCxn id="63" idx="2"/>
          </p:cNvCxnSpPr>
          <p:nvPr/>
        </p:nvCxnSpPr>
        <p:spPr>
          <a:xfrm flipH="1" rot="10800000">
            <a:off x="3370525" y="1422350"/>
            <a:ext cx="872700" cy="25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4"/>
          <p:cNvSpPr/>
          <p:nvPr/>
        </p:nvSpPr>
        <p:spPr>
          <a:xfrm>
            <a:off x="6463275" y="2462300"/>
            <a:ext cx="209100" cy="2283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4"/>
          <p:cNvCxnSpPr>
            <a:stCxn id="133" idx="2"/>
            <a:endCxn id="61" idx="0"/>
          </p:cNvCxnSpPr>
          <p:nvPr/>
        </p:nvCxnSpPr>
        <p:spPr>
          <a:xfrm>
            <a:off x="6567825" y="2690600"/>
            <a:ext cx="44400" cy="6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4"/>
          <p:cNvCxnSpPr>
            <a:stCxn id="133" idx="0"/>
            <a:endCxn id="62" idx="2"/>
          </p:cNvCxnSpPr>
          <p:nvPr/>
        </p:nvCxnSpPr>
        <p:spPr>
          <a:xfrm rot="10800000">
            <a:off x="6567825" y="1790600"/>
            <a:ext cx="0" cy="6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4"/>
          <p:cNvSpPr/>
          <p:nvPr/>
        </p:nvSpPr>
        <p:spPr>
          <a:xfrm>
            <a:off x="742250" y="3525988"/>
            <a:ext cx="209100" cy="2283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p14"/>
          <p:cNvCxnSpPr>
            <a:stCxn id="136" idx="2"/>
            <a:endCxn id="64" idx="0"/>
          </p:cNvCxnSpPr>
          <p:nvPr/>
        </p:nvCxnSpPr>
        <p:spPr>
          <a:xfrm flipH="1">
            <a:off x="771200" y="3754288"/>
            <a:ext cx="75600" cy="3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4"/>
          <p:cNvCxnSpPr>
            <a:stCxn id="136" idx="3"/>
            <a:endCxn id="60" idx="1"/>
          </p:cNvCxnSpPr>
          <p:nvPr/>
        </p:nvCxnSpPr>
        <p:spPr>
          <a:xfrm flipH="1" rot="10800000">
            <a:off x="951350" y="3354838"/>
            <a:ext cx="1097100" cy="2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4"/>
          <p:cNvCxnSpPr>
            <a:stCxn id="60" idx="3"/>
            <a:endCxn id="74" idx="1"/>
          </p:cNvCxnSpPr>
          <p:nvPr/>
        </p:nvCxnSpPr>
        <p:spPr>
          <a:xfrm flipH="1" rot="10800000">
            <a:off x="3179638" y="2391850"/>
            <a:ext cx="740700" cy="9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4"/>
          <p:cNvCxnSpPr>
            <a:stCxn id="59" idx="3"/>
            <a:endCxn id="74" idx="0"/>
          </p:cNvCxnSpPr>
          <p:nvPr/>
        </p:nvCxnSpPr>
        <p:spPr>
          <a:xfrm flipH="1" rot="10800000">
            <a:off x="3132500" y="1755450"/>
            <a:ext cx="1616400" cy="4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4"/>
          <p:cNvCxnSpPr>
            <a:endCxn id="74" idx="3"/>
          </p:cNvCxnSpPr>
          <p:nvPr/>
        </p:nvCxnSpPr>
        <p:spPr>
          <a:xfrm rot="10800000">
            <a:off x="5577050" y="2391809"/>
            <a:ext cx="956400" cy="9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4"/>
          <p:cNvSpPr txBox="1"/>
          <p:nvPr/>
        </p:nvSpPr>
        <p:spPr>
          <a:xfrm>
            <a:off x="2929850" y="57625"/>
            <a:ext cx="286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</a:rPr>
              <a:t>imoSclalabis - Modelo ER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/>
          <p:nvPr/>
        </p:nvSpPr>
        <p:spPr>
          <a:xfrm>
            <a:off x="1439250" y="655950"/>
            <a:ext cx="6265500" cy="383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2443400" y="3108925"/>
            <a:ext cx="1578300" cy="19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2443400" y="2804700"/>
            <a:ext cx="1578300" cy="19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2443400" y="2500475"/>
            <a:ext cx="1578300" cy="19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2443400" y="2196250"/>
            <a:ext cx="1578300" cy="19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1787400" y="2126800"/>
            <a:ext cx="56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2"/>
                </a:solidFill>
              </a:rPr>
              <a:t>Nome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1787400" y="2431025"/>
            <a:ext cx="56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2"/>
                </a:solidFill>
              </a:rPr>
              <a:t>NIF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1654275" y="2735250"/>
            <a:ext cx="69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2"/>
                </a:solidFill>
              </a:rPr>
              <a:t>Morada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1787400" y="3039475"/>
            <a:ext cx="56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2"/>
                </a:solidFill>
              </a:rPr>
              <a:t>Nome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3232525" y="3527250"/>
            <a:ext cx="789300" cy="19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Registar</a:t>
            </a:r>
            <a:endParaRPr sz="1000"/>
          </a:p>
        </p:txBody>
      </p:sp>
      <p:sp>
        <p:nvSpPr>
          <p:cNvPr id="157" name="Google Shape;157;p15"/>
          <p:cNvSpPr txBox="1"/>
          <p:nvPr/>
        </p:nvSpPr>
        <p:spPr>
          <a:xfrm>
            <a:off x="2929850" y="57625"/>
            <a:ext cx="286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</a:rPr>
              <a:t>Desenho</a:t>
            </a:r>
            <a:r>
              <a:rPr lang="pt-PT" sz="1800">
                <a:solidFill>
                  <a:schemeClr val="dk2"/>
                </a:solidFill>
              </a:rPr>
              <a:t> de Interface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/>
        </p:nvSpPr>
        <p:spPr>
          <a:xfrm>
            <a:off x="2929850" y="57625"/>
            <a:ext cx="286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</a:rPr>
              <a:t>- Modelo ER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