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4" r:id="rId6"/>
    <p:sldId id="263" r:id="rId7"/>
    <p:sldId id="262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9"/>
  </p:normalViewPr>
  <p:slideViewPr>
    <p:cSldViewPr snapToGrid="0">
      <p:cViewPr varScale="1">
        <p:scale>
          <a:sx n="145" d="100"/>
          <a:sy n="145" d="100"/>
        </p:scale>
        <p:origin x="1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802" y="1849081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Language </a:t>
            </a:r>
            <a:br>
              <a:rPr lang="en-US" dirty="0"/>
            </a:br>
            <a:r>
              <a:rPr lang="en-US" dirty="0"/>
              <a:t>Processing (NLP)</a:t>
            </a:r>
            <a:br>
              <a:rPr lang="en-US" dirty="0"/>
            </a:br>
            <a:r>
              <a:rPr lang="en-US" sz="1200" dirty="0"/>
              <a:t>+</a:t>
            </a:r>
            <a:br>
              <a:rPr lang="en-US" dirty="0"/>
            </a:br>
            <a:r>
              <a:rPr lang="en-US" dirty="0"/>
              <a:t>LSTM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John Ryan</a:t>
            </a:r>
          </a:p>
          <a:p>
            <a:r>
              <a:rPr lang="en-US" dirty="0"/>
              <a:t>Kamalnivas Balasubramanian</a:t>
            </a:r>
          </a:p>
          <a:p>
            <a:r>
              <a:rPr lang="en-US" dirty="0"/>
              <a:t>Patricia Rajamanickam</a:t>
            </a:r>
          </a:p>
          <a:p>
            <a:r>
              <a:rPr lang="en-US" dirty="0"/>
              <a:t>Alyssa Younger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Preprocessing steps and Exploratory Analysis </a:t>
            </a:r>
          </a:p>
          <a:p>
            <a:r>
              <a:rPr lang="en-US" dirty="0"/>
              <a:t>NLP Sentiment Scores</a:t>
            </a:r>
          </a:p>
          <a:p>
            <a:r>
              <a:rPr lang="en-US" dirty="0"/>
              <a:t>ML – LSTM </a:t>
            </a:r>
          </a:p>
          <a:p>
            <a:r>
              <a:rPr lang="en-US" dirty="0"/>
              <a:t>Challenges </a:t>
            </a:r>
          </a:p>
          <a:p>
            <a:r>
              <a:rPr lang="en-US" dirty="0"/>
              <a:t>Expansions </a:t>
            </a:r>
          </a:p>
          <a:p>
            <a:r>
              <a:rPr lang="en-US" dirty="0"/>
              <a:t>Questions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579-FCD5-3028-3C18-06E2E7D8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Due to increased volatility in the current market landscape, our group utilized NLP sentiment analysis alongside an LSTM model in order to predict future stock movements to</a:t>
            </a:r>
            <a:r>
              <a:rPr lang="en-US" dirty="0">
                <a:solidFill>
                  <a:srgbClr val="C9D1D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decipher whether the inclusion of NLP sentiment scores provided additional accuracy or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Pre-processing and </a:t>
            </a:r>
            <a:br>
              <a:rPr lang="en-US" dirty="0"/>
            </a:br>
            <a:r>
              <a:rPr lang="en-US" dirty="0"/>
              <a:t>Exploratory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NLP Sentiment Scores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140" y="1667425"/>
            <a:ext cx="8378468" cy="2276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Polygon Ticker News API</a:t>
            </a:r>
          </a:p>
          <a:p>
            <a:pPr algn="l"/>
            <a:r>
              <a:rPr lang="en-US" dirty="0"/>
              <a:t>Sourced news articles for CY ‘22 ytd for various tickers</a:t>
            </a:r>
          </a:p>
          <a:p>
            <a:pPr algn="l"/>
            <a:r>
              <a:rPr lang="en-US" dirty="0"/>
              <a:t>Performed sentiment analysis on both the title and text of new articles</a:t>
            </a:r>
          </a:p>
          <a:p>
            <a:pPr algn="l"/>
            <a:r>
              <a:rPr lang="en-US" dirty="0"/>
              <a:t>Correlation metrics against stock performance to determine whether title or text compound score would serve as the main feature for the machine learning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ML - LSTM </a:t>
            </a:r>
            <a:br>
              <a:rPr lang="en-US" dirty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8161380" cy="22762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LSTM Model to predict future stock prices based upon sentiment scores</a:t>
            </a:r>
          </a:p>
          <a:p>
            <a:pPr algn="l"/>
            <a:r>
              <a:rPr lang="en-US" dirty="0"/>
              <a:t>Natural Language Processing + Time Series Data</a:t>
            </a:r>
          </a:p>
          <a:p>
            <a:pPr algn="l"/>
            <a:r>
              <a:rPr lang="en-US" dirty="0"/>
              <a:t>Hyperparameter Tuning</a:t>
            </a:r>
          </a:p>
          <a:p>
            <a:pPr lvl="1" algn="l"/>
            <a:r>
              <a:rPr lang="en-US" dirty="0"/>
              <a:t>Window size</a:t>
            </a:r>
          </a:p>
          <a:p>
            <a:pPr lvl="1" algn="l"/>
            <a:r>
              <a:rPr lang="en-US" dirty="0"/>
              <a:t>Number of Units</a:t>
            </a:r>
          </a:p>
          <a:p>
            <a:pPr lvl="1" algn="l"/>
            <a:r>
              <a:rPr lang="en-US" dirty="0"/>
              <a:t>Dropout Ratio</a:t>
            </a:r>
          </a:p>
          <a:p>
            <a:pPr lvl="1" algn="l"/>
            <a:r>
              <a:rPr lang="en-US" dirty="0"/>
              <a:t>Epochs</a:t>
            </a:r>
          </a:p>
          <a:p>
            <a:pPr lvl="1" algn="l"/>
            <a:r>
              <a:rPr lang="en-US" dirty="0"/>
              <a:t>Batch Size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1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Challenges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ED22-CC5A-1C0C-92B1-BE18477A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475B4-B50B-5084-9AFE-E7E03D7A69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7D7A09-57EA-F524-90A9-2457C48D5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EA48B3-BFEC-5250-84ED-7AE604E94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2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03A596-FF26-A210-2113-4A9A67629F3D}"/>
              </a:ext>
            </a:extLst>
          </p:cNvPr>
          <p:cNvSpPr txBox="1"/>
          <p:nvPr/>
        </p:nvSpPr>
        <p:spPr>
          <a:xfrm>
            <a:off x="1856232" y="2387084"/>
            <a:ext cx="5870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(16:9)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Calibri</vt:lpstr>
      <vt:lpstr>Office Theme</vt:lpstr>
      <vt:lpstr>Natural Language  Processing (NLP) + LSTM Model</vt:lpstr>
      <vt:lpstr>Topics</vt:lpstr>
      <vt:lpstr>Background</vt:lpstr>
      <vt:lpstr>Pre-processing and  Exploratory  Analysis</vt:lpstr>
      <vt:lpstr>NLP Sentiment Scores</vt:lpstr>
      <vt:lpstr>  ML - LSTM  </vt:lpstr>
      <vt:lpstr>  Challenges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2022-06-09T02:03:53Z</dcterms:modified>
</cp:coreProperties>
</file>