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9"/>
  </p:normalViewPr>
  <p:slideViewPr>
    <p:cSldViewPr snapToGrid="0">
      <p:cViewPr varScale="1">
        <p:scale>
          <a:sx n="181" d="100"/>
          <a:sy n="181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Natural Language </a:t>
            </a:r>
            <a:br>
              <a:rPr lang="en-US" dirty="0"/>
            </a:br>
            <a:r>
              <a:rPr lang="en-US" dirty="0"/>
              <a:t>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(Alyssa?)</a:t>
            </a:r>
          </a:p>
          <a:p>
            <a:r>
              <a:rPr lang="en-US" dirty="0"/>
              <a:t>Preprocessing steps and Exploratory Analysis (Patricia)</a:t>
            </a:r>
          </a:p>
          <a:p>
            <a:r>
              <a:rPr lang="en-US" dirty="0"/>
              <a:t>ML – LSTM (John?)</a:t>
            </a:r>
          </a:p>
          <a:p>
            <a:r>
              <a:rPr lang="en-US" dirty="0"/>
              <a:t>Challenges (Kamal?)</a:t>
            </a:r>
          </a:p>
          <a:p>
            <a:r>
              <a:rPr lang="en-US" dirty="0"/>
              <a:t>Expansions </a:t>
            </a:r>
            <a:r>
              <a:rPr lang="en-US"/>
              <a:t>(Kamal/Alyssa</a:t>
            </a:r>
            <a:r>
              <a:rPr lang="en-US" dirty="0"/>
              <a:t>?)</a:t>
            </a:r>
          </a:p>
          <a:p>
            <a:r>
              <a:rPr lang="en-US" dirty="0"/>
              <a:t>Questions (Team)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79-FCD5-3028-3C18-06E2E7D8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Pre-processing and </a:t>
            </a:r>
            <a:br>
              <a:rPr lang="en-US" dirty="0"/>
            </a:br>
            <a:r>
              <a:rPr lang="en-US" dirty="0"/>
              <a:t>Exploratory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- LSTM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3A596-FF26-A210-2113-4A9A67629F3D}"/>
              </a:ext>
            </a:extLst>
          </p:cNvPr>
          <p:cNvSpPr txBox="1"/>
          <p:nvPr/>
        </p:nvSpPr>
        <p:spPr>
          <a:xfrm>
            <a:off x="1856232" y="2387084"/>
            <a:ext cx="587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On-screen Show 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Natural Language  Processing (NLP)</vt:lpstr>
      <vt:lpstr>Topics</vt:lpstr>
      <vt:lpstr>Background</vt:lpstr>
      <vt:lpstr>Pre-processing and  Exploratory  Analysis</vt:lpstr>
      <vt:lpstr>  ML - LSTM  </vt:lpstr>
      <vt:lpstr>  Challenges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2022-06-08T21:53:39Z</dcterms:modified>
</cp:coreProperties>
</file>