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3" r:id="rId6"/>
    <p:sldId id="287" r:id="rId7"/>
    <p:sldId id="279" r:id="rId8"/>
    <p:sldId id="271" r:id="rId9"/>
    <p:sldId id="298" r:id="rId10"/>
    <p:sldId id="285" r:id="rId11"/>
    <p:sldId id="288" r:id="rId12"/>
    <p:sldId id="289" r:id="rId13"/>
    <p:sldId id="290" r:id="rId14"/>
    <p:sldId id="292" r:id="rId15"/>
    <p:sldId id="297" r:id="rId16"/>
    <p:sldId id="291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7"/>
            <p14:sldId id="279"/>
            <p14:sldId id="271"/>
            <p14:sldId id="298"/>
            <p14:sldId id="285"/>
            <p14:sldId id="288"/>
            <p14:sldId id="289"/>
            <p14:sldId id="290"/>
            <p14:sldId id="292"/>
            <p14:sldId id="297"/>
            <p14:sldId id="291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5B573-CFF3-4025-9742-256B55DCD277}" v="96" dt="2023-11-24T09:04:39.762"/>
    <p1510:client id="{C0E2A85A-323B-E202-8753-6375E49BB858}" v="40" dt="2023-11-25T07:51:30.30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Nguyen" userId="S::anguyen004@mylangara.ca::65d4c662-3ad0-4c32-8e3c-59344d8cf6b8" providerId="AD" clId="Web-{C0E2A85A-323B-E202-8753-6375E49BB858}"/>
    <pc:docChg chg="modSld">
      <pc:chgData name="Andy Nguyen" userId="S::anguyen004@mylangara.ca::65d4c662-3ad0-4c32-8e3c-59344d8cf6b8" providerId="AD" clId="Web-{C0E2A85A-323B-E202-8753-6375E49BB858}" dt="2023-11-25T07:51:28.319" v="22" actId="20577"/>
      <pc:docMkLst>
        <pc:docMk/>
      </pc:docMkLst>
      <pc:sldChg chg="addSp modSp">
        <pc:chgData name="Andy Nguyen" userId="S::anguyen004@mylangara.ca::65d4c662-3ad0-4c32-8e3c-59344d8cf6b8" providerId="AD" clId="Web-{C0E2A85A-323B-E202-8753-6375E49BB858}" dt="2023-11-25T07:50:42.693" v="16" actId="1076"/>
        <pc:sldMkLst>
          <pc:docMk/>
          <pc:sldMk cId="3724476123" sldId="285"/>
        </pc:sldMkLst>
        <pc:spChg chg="add mod">
          <ac:chgData name="Andy Nguyen" userId="S::anguyen004@mylangara.ca::65d4c662-3ad0-4c32-8e3c-59344d8cf6b8" providerId="AD" clId="Web-{C0E2A85A-323B-E202-8753-6375E49BB858}" dt="2023-11-25T07:50:42.693" v="16" actId="1076"/>
          <ac:spMkLst>
            <pc:docMk/>
            <pc:sldMk cId="3724476123" sldId="285"/>
            <ac:spMk id="3" creationId="{DFACE08D-657E-C302-95A1-784EF35F9361}"/>
          </ac:spMkLst>
        </pc:spChg>
      </pc:sldChg>
      <pc:sldChg chg="modSp">
        <pc:chgData name="Andy Nguyen" userId="S::anguyen004@mylangara.ca::65d4c662-3ad0-4c32-8e3c-59344d8cf6b8" providerId="AD" clId="Web-{C0E2A85A-323B-E202-8753-6375E49BB858}" dt="2023-11-25T07:51:28.319" v="22" actId="20577"/>
        <pc:sldMkLst>
          <pc:docMk/>
          <pc:sldMk cId="2868496493" sldId="288"/>
        </pc:sldMkLst>
        <pc:spChg chg="mod">
          <ac:chgData name="Andy Nguyen" userId="S::anguyen004@mylangara.ca::65d4c662-3ad0-4c32-8e3c-59344d8cf6b8" providerId="AD" clId="Web-{C0E2A85A-323B-E202-8753-6375E49BB858}" dt="2023-11-25T07:51:28.319" v="22" actId="20577"/>
          <ac:spMkLst>
            <pc:docMk/>
            <pc:sldMk cId="2868496493" sldId="288"/>
            <ac:spMk id="6" creationId="{C3D4AF1B-7FBA-97FD-CB07-56B7CA5667A9}"/>
          </ac:spMkLst>
        </pc:spChg>
      </pc:sldChg>
    </pc:docChg>
  </pc:docChgLst>
  <pc:docChgLst>
    <pc:chgData name="Patricia Tating" userId="2d5de998-745e-443f-88de-c8e3200a6ba5" providerId="ADAL" clId="{5845B573-CFF3-4025-9742-256B55DCD277}"/>
    <pc:docChg chg="undo custSel addSld delSld modSld sldOrd modSection">
      <pc:chgData name="Patricia Tating" userId="2d5de998-745e-443f-88de-c8e3200a6ba5" providerId="ADAL" clId="{5845B573-CFF3-4025-9742-256B55DCD277}" dt="2023-11-24T09:17:35.058" v="1661" actId="20577"/>
      <pc:docMkLst>
        <pc:docMk/>
      </pc:docMkLst>
      <pc:sldChg chg="addSp modSp mod">
        <pc:chgData name="Patricia Tating" userId="2d5de998-745e-443f-88de-c8e3200a6ba5" providerId="ADAL" clId="{5845B573-CFF3-4025-9742-256B55DCD277}" dt="2023-11-24T08:58:56.148" v="1420" actId="20577"/>
        <pc:sldMkLst>
          <pc:docMk/>
          <pc:sldMk cId="3457616166" sldId="271"/>
        </pc:sldMkLst>
        <pc:spChg chg="add mod">
          <ac:chgData name="Patricia Tating" userId="2d5de998-745e-443f-88de-c8e3200a6ba5" providerId="ADAL" clId="{5845B573-CFF3-4025-9742-256B55DCD277}" dt="2023-11-24T08:58:56.148" v="1420" actId="20577"/>
          <ac:spMkLst>
            <pc:docMk/>
            <pc:sldMk cId="3457616166" sldId="271"/>
            <ac:spMk id="2" creationId="{99056AC9-16D1-7E9D-B628-8AE87EBA5377}"/>
          </ac:spMkLst>
        </pc:spChg>
        <pc:spChg chg="mod">
          <ac:chgData name="Patricia Tating" userId="2d5de998-745e-443f-88de-c8e3200a6ba5" providerId="ADAL" clId="{5845B573-CFF3-4025-9742-256B55DCD277}" dt="2023-11-24T06:31:15.668" v="892" actId="113"/>
          <ac:spMkLst>
            <pc:docMk/>
            <pc:sldMk cId="3457616166" sldId="271"/>
            <ac:spMk id="8" creationId="{00000000-0000-0000-0000-000000000000}"/>
          </ac:spMkLst>
        </pc:spChg>
      </pc:sldChg>
      <pc:sldChg chg="modSp mod">
        <pc:chgData name="Patricia Tating" userId="2d5de998-745e-443f-88de-c8e3200a6ba5" providerId="ADAL" clId="{5845B573-CFF3-4025-9742-256B55DCD277}" dt="2023-11-24T09:15:33.065" v="1632" actId="20577"/>
        <pc:sldMkLst>
          <pc:docMk/>
          <pc:sldMk cId="1107001750" sldId="279"/>
        </pc:sldMkLst>
        <pc:spChg chg="mod">
          <ac:chgData name="Patricia Tating" userId="2d5de998-745e-443f-88de-c8e3200a6ba5" providerId="ADAL" clId="{5845B573-CFF3-4025-9742-256B55DCD277}" dt="2023-11-24T05:19:39.089" v="7" actId="113"/>
          <ac:spMkLst>
            <pc:docMk/>
            <pc:sldMk cId="1107001750" sldId="279"/>
            <ac:spMk id="3" creationId="{ACC4F304-F968-593C-B2DF-F5C67DAA9733}"/>
          </ac:spMkLst>
        </pc:spChg>
        <pc:spChg chg="mod">
          <ac:chgData name="Patricia Tating" userId="2d5de998-745e-443f-88de-c8e3200a6ba5" providerId="ADAL" clId="{5845B573-CFF3-4025-9742-256B55DCD277}" dt="2023-11-24T09:15:33.065" v="1632" actId="20577"/>
          <ac:spMkLst>
            <pc:docMk/>
            <pc:sldMk cId="1107001750" sldId="279"/>
            <ac:spMk id="5" creationId="{43153A22-F9BC-4140-AA2C-C6FAD9AB7514}"/>
          </ac:spMkLst>
        </pc:spChg>
        <pc:graphicFrameChg chg="mod modGraphic">
          <ac:chgData name="Patricia Tating" userId="2d5de998-745e-443f-88de-c8e3200a6ba5" providerId="ADAL" clId="{5845B573-CFF3-4025-9742-256B55DCD277}" dt="2023-11-24T08:52:44.173" v="1375" actId="20577"/>
          <ac:graphicFrameMkLst>
            <pc:docMk/>
            <pc:sldMk cId="1107001750" sldId="279"/>
            <ac:graphicFrameMk id="6" creationId="{E90768D6-F5AA-CBB6-FC52-ED020EFB6342}"/>
          </ac:graphicFrameMkLst>
        </pc:graphicFrameChg>
      </pc:sldChg>
      <pc:sldChg chg="addSp delSp modSp mod ord">
        <pc:chgData name="Patricia Tating" userId="2d5de998-745e-443f-88de-c8e3200a6ba5" providerId="ADAL" clId="{5845B573-CFF3-4025-9742-256B55DCD277}" dt="2023-11-24T08:47:46.803" v="1347"/>
        <pc:sldMkLst>
          <pc:docMk/>
          <pc:sldMk cId="2483175064" sldId="283"/>
        </pc:sldMkLst>
        <pc:spChg chg="mod">
          <ac:chgData name="Patricia Tating" userId="2d5de998-745e-443f-88de-c8e3200a6ba5" providerId="ADAL" clId="{5845B573-CFF3-4025-9742-256B55DCD277}" dt="2023-11-24T06:31:05.767" v="890" actId="113"/>
          <ac:spMkLst>
            <pc:docMk/>
            <pc:sldMk cId="2483175064" sldId="283"/>
            <ac:spMk id="2" creationId="{1F00DFE9-4510-9BA6-32D6-E49563FEDE9A}"/>
          </ac:spMkLst>
        </pc:spChg>
        <pc:spChg chg="del">
          <ac:chgData name="Patricia Tating" userId="2d5de998-745e-443f-88de-c8e3200a6ba5" providerId="ADAL" clId="{5845B573-CFF3-4025-9742-256B55DCD277}" dt="2023-11-24T05:45:10.966" v="211" actId="478"/>
          <ac:spMkLst>
            <pc:docMk/>
            <pc:sldMk cId="2483175064" sldId="283"/>
            <ac:spMk id="3" creationId="{53471C18-A949-1A21-28B6-FE5C1EC2A179}"/>
          </ac:spMkLst>
        </pc:spChg>
        <pc:spChg chg="add mod modCrop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4" creationId="{375C8CC3-9DBD-F05B-986B-2ECE3C44DA3F}"/>
          </ac:spMkLst>
        </pc:spChg>
        <pc:spChg chg="add mod modCrop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5" creationId="{8BA9516C-A799-1737-309C-55CA3F0A6D8C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6" creationId="{AFAE05ED-56BE-E8F4-3DEC-4C0B57DC2593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7" creationId="{0FFC211C-275B-5A9A-F8B7-674F93974794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8" creationId="{27882C9A-B12E-FCAA-6D84-8723B382BF90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9" creationId="{BD961E34-1D1C-6F44-E4DE-EBB4C468DDC7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10" creationId="{E233800F-0FD5-2D59-CCDD-A261A1DF0128}"/>
          </ac:spMkLst>
        </pc:spChg>
        <pc:spChg chg="add mod">
          <ac:chgData name="Patricia Tating" userId="2d5de998-745e-443f-88de-c8e3200a6ba5" providerId="ADAL" clId="{5845B573-CFF3-4025-9742-256B55DCD277}" dt="2023-11-24T06:16:45.933" v="773" actId="1036"/>
          <ac:spMkLst>
            <pc:docMk/>
            <pc:sldMk cId="2483175064" sldId="283"/>
            <ac:spMk id="11" creationId="{6C9A5B99-E000-6F7D-A68C-FDE27A3AA6EA}"/>
          </ac:spMkLst>
        </pc:spChg>
        <pc:spChg chg="add mod">
          <ac:chgData name="Patricia Tating" userId="2d5de998-745e-443f-88de-c8e3200a6ba5" providerId="ADAL" clId="{5845B573-CFF3-4025-9742-256B55DCD277}" dt="2023-11-24T06:17:22.031" v="781" actId="20577"/>
          <ac:spMkLst>
            <pc:docMk/>
            <pc:sldMk cId="2483175064" sldId="283"/>
            <ac:spMk id="12" creationId="{306FBAB2-5C12-D703-0013-823291081CE7}"/>
          </ac:spMkLst>
        </pc:spChg>
        <pc:spChg chg="add del mod">
          <ac:chgData name="Patricia Tating" userId="2d5de998-745e-443f-88de-c8e3200a6ba5" providerId="ADAL" clId="{5845B573-CFF3-4025-9742-256B55DCD277}" dt="2023-11-24T06:06:58.358" v="569" actId="478"/>
          <ac:spMkLst>
            <pc:docMk/>
            <pc:sldMk cId="2483175064" sldId="283"/>
            <ac:spMk id="13" creationId="{17C69C31-D28F-1D18-E4D6-F4D93AEC1D40}"/>
          </ac:spMkLst>
        </pc:spChg>
        <pc:spChg chg="add del mod">
          <ac:chgData name="Patricia Tating" userId="2d5de998-745e-443f-88de-c8e3200a6ba5" providerId="ADAL" clId="{5845B573-CFF3-4025-9742-256B55DCD277}" dt="2023-11-24T06:06:59.387" v="570" actId="478"/>
          <ac:spMkLst>
            <pc:docMk/>
            <pc:sldMk cId="2483175064" sldId="283"/>
            <ac:spMk id="14" creationId="{DED47E77-A40A-90E9-D620-274F4FD68125}"/>
          </ac:spMkLst>
        </pc:spChg>
        <pc:spChg chg="add del mod">
          <ac:chgData name="Patricia Tating" userId="2d5de998-745e-443f-88de-c8e3200a6ba5" providerId="ADAL" clId="{5845B573-CFF3-4025-9742-256B55DCD277}" dt="2023-11-24T06:07:00.390" v="571" actId="478"/>
          <ac:spMkLst>
            <pc:docMk/>
            <pc:sldMk cId="2483175064" sldId="283"/>
            <ac:spMk id="15" creationId="{5704813E-604B-0EFA-08A7-05E57ACF65F2}"/>
          </ac:spMkLst>
        </pc:spChg>
        <pc:spChg chg="add mod">
          <ac:chgData name="Patricia Tating" userId="2d5de998-745e-443f-88de-c8e3200a6ba5" providerId="ADAL" clId="{5845B573-CFF3-4025-9742-256B55DCD277}" dt="2023-11-24T06:17:36.006" v="785" actId="20577"/>
          <ac:spMkLst>
            <pc:docMk/>
            <pc:sldMk cId="2483175064" sldId="283"/>
            <ac:spMk id="16" creationId="{B13349F4-9034-D881-AF79-E3525EE53C6F}"/>
          </ac:spMkLst>
        </pc:spChg>
        <pc:spChg chg="add mod">
          <ac:chgData name="Patricia Tating" userId="2d5de998-745e-443f-88de-c8e3200a6ba5" providerId="ADAL" clId="{5845B573-CFF3-4025-9742-256B55DCD277}" dt="2023-11-24T06:18:00.659" v="800" actId="20577"/>
          <ac:spMkLst>
            <pc:docMk/>
            <pc:sldMk cId="2483175064" sldId="283"/>
            <ac:spMk id="17" creationId="{9953CA54-E0D9-47A6-CCF3-E4B83F06C4AE}"/>
          </ac:spMkLst>
        </pc:spChg>
        <pc:spChg chg="add mod">
          <ac:chgData name="Patricia Tating" userId="2d5de998-745e-443f-88de-c8e3200a6ba5" providerId="ADAL" clId="{5845B573-CFF3-4025-9742-256B55DCD277}" dt="2023-11-24T06:18:13.547" v="802" actId="20577"/>
          <ac:spMkLst>
            <pc:docMk/>
            <pc:sldMk cId="2483175064" sldId="283"/>
            <ac:spMk id="18" creationId="{054CAD42-B875-B1C7-3178-0693CB745C7F}"/>
          </ac:spMkLst>
        </pc:spChg>
      </pc:sldChg>
      <pc:sldChg chg="addSp delSp modSp new del mod">
        <pc:chgData name="Patricia Tating" userId="2d5de998-745e-443f-88de-c8e3200a6ba5" providerId="ADAL" clId="{5845B573-CFF3-4025-9742-256B55DCD277}" dt="2023-11-24T05:22:34.986" v="73" actId="47"/>
        <pc:sldMkLst>
          <pc:docMk/>
          <pc:sldMk cId="3648735246" sldId="284"/>
        </pc:sldMkLst>
        <pc:spChg chg="del mod">
          <ac:chgData name="Patricia Tating" userId="2d5de998-745e-443f-88de-c8e3200a6ba5" providerId="ADAL" clId="{5845B573-CFF3-4025-9742-256B55DCD277}" dt="2023-11-24T05:20:57.840" v="33" actId="478"/>
          <ac:spMkLst>
            <pc:docMk/>
            <pc:sldMk cId="3648735246" sldId="284"/>
            <ac:spMk id="2" creationId="{8F7E7B12-FB1E-DBE3-606B-F249D496C1EC}"/>
          </ac:spMkLst>
        </pc:spChg>
        <pc:spChg chg="add mod">
          <ac:chgData name="Patricia Tating" userId="2d5de998-745e-443f-88de-c8e3200a6ba5" providerId="ADAL" clId="{5845B573-CFF3-4025-9742-256B55DCD277}" dt="2023-11-24T05:21:07.564" v="56" actId="20577"/>
          <ac:spMkLst>
            <pc:docMk/>
            <pc:sldMk cId="3648735246" sldId="284"/>
            <ac:spMk id="3" creationId="{1A4BCBC9-6BFF-7EC3-1ED5-F0D8750F6A10}"/>
          </ac:spMkLst>
        </pc:spChg>
      </pc:sldChg>
      <pc:sldChg chg="addSp delSp modSp new mod">
        <pc:chgData name="Patricia Tating" userId="2d5de998-745e-443f-88de-c8e3200a6ba5" providerId="ADAL" clId="{5845B573-CFF3-4025-9742-256B55DCD277}" dt="2023-11-24T08:46:36.753" v="1343" actId="1076"/>
        <pc:sldMkLst>
          <pc:docMk/>
          <pc:sldMk cId="3724476123" sldId="285"/>
        </pc:sldMkLst>
        <pc:spChg chg="mod">
          <ac:chgData name="Patricia Tating" userId="2d5de998-745e-443f-88de-c8e3200a6ba5" providerId="ADAL" clId="{5845B573-CFF3-4025-9742-256B55DCD277}" dt="2023-11-24T06:31:21.091" v="893" actId="113"/>
          <ac:spMkLst>
            <pc:docMk/>
            <pc:sldMk cId="3724476123" sldId="285"/>
            <ac:spMk id="2" creationId="{EC166AB7-2A41-DA95-A0C4-78F727B451BE}"/>
          </ac:spMkLst>
        </pc:spChg>
        <pc:spChg chg="add del">
          <ac:chgData name="Patricia Tating" userId="2d5de998-745e-443f-88de-c8e3200a6ba5" providerId="ADAL" clId="{5845B573-CFF3-4025-9742-256B55DCD277}" dt="2023-11-24T05:21:28.359" v="60"/>
          <ac:spMkLst>
            <pc:docMk/>
            <pc:sldMk cId="3724476123" sldId="285"/>
            <ac:spMk id="3" creationId="{453DB7D5-FE1F-A374-20DC-328328A4EFB9}"/>
          </ac:spMkLst>
        </pc:spChg>
        <pc:spChg chg="add del mod">
          <ac:chgData name="Patricia Tating" userId="2d5de998-745e-443f-88de-c8e3200a6ba5" providerId="ADAL" clId="{5845B573-CFF3-4025-9742-256B55DCD277}" dt="2023-11-24T08:43:33.546" v="1313"/>
          <ac:spMkLst>
            <pc:docMk/>
            <pc:sldMk cId="3724476123" sldId="285"/>
            <ac:spMk id="4" creationId="{87355FD1-8A60-13A0-BA83-34B9B7536573}"/>
          </ac:spMkLst>
        </pc:spChg>
        <pc:spChg chg="add del mod">
          <ac:chgData name="Patricia Tating" userId="2d5de998-745e-443f-88de-c8e3200a6ba5" providerId="ADAL" clId="{5845B573-CFF3-4025-9742-256B55DCD277}" dt="2023-11-24T05:21:26.932" v="59"/>
          <ac:spMkLst>
            <pc:docMk/>
            <pc:sldMk cId="3724476123" sldId="285"/>
            <ac:spMk id="4" creationId="{96FA6589-07BC-9E1B-B23B-E6E5800CF84C}"/>
          </ac:spMkLst>
        </pc:spChg>
        <pc:spChg chg="add del mod">
          <ac:chgData name="Patricia Tating" userId="2d5de998-745e-443f-88de-c8e3200a6ba5" providerId="ADAL" clId="{5845B573-CFF3-4025-9742-256B55DCD277}" dt="2023-11-24T05:22:07.237" v="67" actId="478"/>
          <ac:spMkLst>
            <pc:docMk/>
            <pc:sldMk cId="3724476123" sldId="285"/>
            <ac:spMk id="5" creationId="{D6D10777-2146-AFCC-04DE-86874E02BF1B}"/>
          </ac:spMkLst>
        </pc:spChg>
        <pc:spChg chg="add del mod">
          <ac:chgData name="Patricia Tating" userId="2d5de998-745e-443f-88de-c8e3200a6ba5" providerId="ADAL" clId="{5845B573-CFF3-4025-9742-256B55DCD277}" dt="2023-11-24T08:43:33.546" v="1313"/>
          <ac:spMkLst>
            <pc:docMk/>
            <pc:sldMk cId="3724476123" sldId="285"/>
            <ac:spMk id="6" creationId="{7C85BFF1-F3CB-F300-411F-1F2C960B6E46}"/>
          </ac:spMkLst>
        </pc:spChg>
        <pc:spChg chg="add del mod">
          <ac:chgData name="Patricia Tating" userId="2d5de998-745e-443f-88de-c8e3200a6ba5" providerId="ADAL" clId="{5845B573-CFF3-4025-9742-256B55DCD277}" dt="2023-11-24T08:43:33.546" v="1313"/>
          <ac:spMkLst>
            <pc:docMk/>
            <pc:sldMk cId="3724476123" sldId="285"/>
            <ac:spMk id="7" creationId="{83AB96D6-3645-B76D-F9D9-AE11C2899154}"/>
          </ac:spMkLst>
        </pc:spChg>
        <pc:spChg chg="add del mod">
          <ac:chgData name="Patricia Tating" userId="2d5de998-745e-443f-88de-c8e3200a6ba5" providerId="ADAL" clId="{5845B573-CFF3-4025-9742-256B55DCD277}" dt="2023-11-24T05:22:16.892" v="71" actId="478"/>
          <ac:spMkLst>
            <pc:docMk/>
            <pc:sldMk cId="3724476123" sldId="285"/>
            <ac:spMk id="7" creationId="{E55E98A4-DB05-4D2E-D0F1-4BF10A5D0AFB}"/>
          </ac:spMkLst>
        </pc:spChg>
        <pc:spChg chg="add mod">
          <ac:chgData name="Patricia Tating" userId="2d5de998-745e-443f-88de-c8e3200a6ba5" providerId="ADAL" clId="{5845B573-CFF3-4025-9742-256B55DCD277}" dt="2023-11-24T08:45:37.133" v="1337" actId="6549"/>
          <ac:spMkLst>
            <pc:docMk/>
            <pc:sldMk cId="3724476123" sldId="285"/>
            <ac:spMk id="8" creationId="{F9436390-DF15-0DB8-A079-E0017D87C78F}"/>
          </ac:spMkLst>
        </pc:spChg>
        <pc:spChg chg="add mod">
          <ac:chgData name="Patricia Tating" userId="2d5de998-745e-443f-88de-c8e3200a6ba5" providerId="ADAL" clId="{5845B573-CFF3-4025-9742-256B55DCD277}" dt="2023-11-24T08:46:36.753" v="1343" actId="1076"/>
          <ac:spMkLst>
            <pc:docMk/>
            <pc:sldMk cId="3724476123" sldId="285"/>
            <ac:spMk id="10" creationId="{B7E2C4D0-54C5-A6EB-B53B-6D7F0301A862}"/>
          </ac:spMkLst>
        </pc:spChg>
        <pc:spChg chg="add mod">
          <ac:chgData name="Patricia Tating" userId="2d5de998-745e-443f-88de-c8e3200a6ba5" providerId="ADAL" clId="{5845B573-CFF3-4025-9742-256B55DCD277}" dt="2023-11-24T08:46:36.753" v="1343" actId="1076"/>
          <ac:spMkLst>
            <pc:docMk/>
            <pc:sldMk cId="3724476123" sldId="285"/>
            <ac:spMk id="11" creationId="{D9B18097-5CDF-694E-DEF0-0E62B01E90CF}"/>
          </ac:spMkLst>
        </pc:spChg>
        <pc:picChg chg="add del mod">
          <ac:chgData name="Patricia Tating" userId="2d5de998-745e-443f-88de-c8e3200a6ba5" providerId="ADAL" clId="{5845B573-CFF3-4025-9742-256B55DCD277}" dt="2023-11-24T08:43:33.546" v="1313"/>
          <ac:picMkLst>
            <pc:docMk/>
            <pc:sldMk cId="3724476123" sldId="285"/>
            <ac:picMk id="3" creationId="{03FF9765-6387-6685-7784-EC651A1A6CA8}"/>
          </ac:picMkLst>
        </pc:picChg>
        <pc:picChg chg="add del mod">
          <ac:chgData name="Patricia Tating" userId="2d5de998-745e-443f-88de-c8e3200a6ba5" providerId="ADAL" clId="{5845B573-CFF3-4025-9742-256B55DCD277}" dt="2023-11-24T08:43:33.546" v="1313"/>
          <ac:picMkLst>
            <pc:docMk/>
            <pc:sldMk cId="3724476123" sldId="285"/>
            <ac:picMk id="5" creationId="{72F8DA3D-C136-4686-F41B-9E0E8D7A799C}"/>
          </ac:picMkLst>
        </pc:picChg>
        <pc:picChg chg="add mod modCrop">
          <ac:chgData name="Patricia Tating" userId="2d5de998-745e-443f-88de-c8e3200a6ba5" providerId="ADAL" clId="{5845B573-CFF3-4025-9742-256B55DCD277}" dt="2023-11-24T08:46:36.753" v="1343" actId="1076"/>
          <ac:picMkLst>
            <pc:docMk/>
            <pc:sldMk cId="3724476123" sldId="285"/>
            <ac:picMk id="9" creationId="{120CD4EF-0FDE-8EE0-48C2-95A83A037A4E}"/>
          </ac:picMkLst>
        </pc:picChg>
      </pc:sldChg>
      <pc:sldChg chg="new del">
        <pc:chgData name="Patricia Tating" userId="2d5de998-745e-443f-88de-c8e3200a6ba5" providerId="ADAL" clId="{5845B573-CFF3-4025-9742-256B55DCD277}" dt="2023-11-24T06:02:15.388" v="306" actId="47"/>
        <pc:sldMkLst>
          <pc:docMk/>
          <pc:sldMk cId="3521954269" sldId="286"/>
        </pc:sldMkLst>
      </pc:sldChg>
      <pc:sldChg chg="modSp new mod ord">
        <pc:chgData name="Patricia Tating" userId="2d5de998-745e-443f-88de-c8e3200a6ba5" providerId="ADAL" clId="{5845B573-CFF3-4025-9742-256B55DCD277}" dt="2023-11-24T08:47:25.371" v="1345"/>
        <pc:sldMkLst>
          <pc:docMk/>
          <pc:sldMk cId="4009887943" sldId="287"/>
        </pc:sldMkLst>
        <pc:spChg chg="mod">
          <ac:chgData name="Patricia Tating" userId="2d5de998-745e-443f-88de-c8e3200a6ba5" providerId="ADAL" clId="{5845B573-CFF3-4025-9742-256B55DCD277}" dt="2023-11-24T06:19:58.467" v="810" actId="113"/>
          <ac:spMkLst>
            <pc:docMk/>
            <pc:sldMk cId="4009887943" sldId="287"/>
            <ac:spMk id="2" creationId="{985AF302-5A1A-A8FB-F570-D5D90BB19F5A}"/>
          </ac:spMkLst>
        </pc:spChg>
        <pc:spChg chg="mod">
          <ac:chgData name="Patricia Tating" userId="2d5de998-745e-443f-88de-c8e3200a6ba5" providerId="ADAL" clId="{5845B573-CFF3-4025-9742-256B55DCD277}" dt="2023-11-24T06:19:48.042" v="807" actId="14100"/>
          <ac:spMkLst>
            <pc:docMk/>
            <pc:sldMk cId="4009887943" sldId="287"/>
            <ac:spMk id="3" creationId="{14DB8ADC-968E-6439-6033-98F1F5B6730C}"/>
          </ac:spMkLst>
        </pc:spChg>
      </pc:sldChg>
      <pc:sldChg chg="addSp delSp modSp new del mod">
        <pc:chgData name="Patricia Tating" userId="2d5de998-745e-443f-88de-c8e3200a6ba5" providerId="ADAL" clId="{5845B573-CFF3-4025-9742-256B55DCD277}" dt="2023-11-24T06:27:15.621" v="873" actId="47"/>
        <pc:sldMkLst>
          <pc:docMk/>
          <pc:sldMk cId="2805128689" sldId="288"/>
        </pc:sldMkLst>
        <pc:spChg chg="del mod">
          <ac:chgData name="Patricia Tating" userId="2d5de998-745e-443f-88de-c8e3200a6ba5" providerId="ADAL" clId="{5845B573-CFF3-4025-9742-256B55DCD277}" dt="2023-11-24T06:26:56.746" v="872" actId="478"/>
          <ac:spMkLst>
            <pc:docMk/>
            <pc:sldMk cId="2805128689" sldId="288"/>
            <ac:spMk id="2" creationId="{2FEEBA7D-158A-A846-F2BF-D5F58F108ECF}"/>
          </ac:spMkLst>
        </pc:spChg>
        <pc:spChg chg="add mod">
          <ac:chgData name="Patricia Tating" userId="2d5de998-745e-443f-88de-c8e3200a6ba5" providerId="ADAL" clId="{5845B573-CFF3-4025-9742-256B55DCD277}" dt="2023-11-24T06:26:56.746" v="872" actId="478"/>
          <ac:spMkLst>
            <pc:docMk/>
            <pc:sldMk cId="2805128689" sldId="288"/>
            <ac:spMk id="4" creationId="{CA30C611-D6C5-0DB7-3C54-FAF21AF1D88B}"/>
          </ac:spMkLst>
        </pc:spChg>
      </pc:sldChg>
      <pc:sldChg chg="addSp delSp modSp new mod">
        <pc:chgData name="Patricia Tating" userId="2d5de998-745e-443f-88de-c8e3200a6ba5" providerId="ADAL" clId="{5845B573-CFF3-4025-9742-256B55DCD277}" dt="2023-11-24T07:11:29.267" v="1224" actId="122"/>
        <pc:sldMkLst>
          <pc:docMk/>
          <pc:sldMk cId="2868496493" sldId="288"/>
        </pc:sldMkLst>
        <pc:spChg chg="mod">
          <ac:chgData name="Patricia Tating" userId="2d5de998-745e-443f-88de-c8e3200a6ba5" providerId="ADAL" clId="{5845B573-CFF3-4025-9742-256B55DCD277}" dt="2023-11-24T06:29:07.358" v="888" actId="20577"/>
          <ac:spMkLst>
            <pc:docMk/>
            <pc:sldMk cId="2868496493" sldId="288"/>
            <ac:spMk id="2" creationId="{10B9B208-708E-F7B0-D5CC-9CD684795EB6}"/>
          </ac:spMkLst>
        </pc:spChg>
        <pc:spChg chg="del">
          <ac:chgData name="Patricia Tating" userId="2d5de998-745e-443f-88de-c8e3200a6ba5" providerId="ADAL" clId="{5845B573-CFF3-4025-9742-256B55DCD277}" dt="2023-11-24T06:29:13.567" v="889" actId="478"/>
          <ac:spMkLst>
            <pc:docMk/>
            <pc:sldMk cId="2868496493" sldId="288"/>
            <ac:spMk id="3" creationId="{65D5C2F4-8D29-5F24-CBEE-549CD0EA7A7F}"/>
          </ac:spMkLst>
        </pc:spChg>
        <pc:spChg chg="add mod">
          <ac:chgData name="Patricia Tating" userId="2d5de998-745e-443f-88de-c8e3200a6ba5" providerId="ADAL" clId="{5845B573-CFF3-4025-9742-256B55DCD277}" dt="2023-11-24T07:11:29.267" v="1224" actId="122"/>
          <ac:spMkLst>
            <pc:docMk/>
            <pc:sldMk cId="2868496493" sldId="288"/>
            <ac:spMk id="6" creationId="{C3D4AF1B-7FBA-97FD-CB07-56B7CA5667A9}"/>
          </ac:spMkLst>
        </pc:spChg>
        <pc:picChg chg="add mod">
          <ac:chgData name="Patricia Tating" userId="2d5de998-745e-443f-88de-c8e3200a6ba5" providerId="ADAL" clId="{5845B573-CFF3-4025-9742-256B55DCD277}" dt="2023-11-24T06:31:42.853" v="895" actId="14100"/>
          <ac:picMkLst>
            <pc:docMk/>
            <pc:sldMk cId="2868496493" sldId="288"/>
            <ac:picMk id="4" creationId="{B6975F2E-5FCE-87B5-8A79-6D06C9834BD8}"/>
          </ac:picMkLst>
        </pc:picChg>
        <pc:picChg chg="add mod">
          <ac:chgData name="Patricia Tating" userId="2d5de998-745e-443f-88de-c8e3200a6ba5" providerId="ADAL" clId="{5845B573-CFF3-4025-9742-256B55DCD277}" dt="2023-11-24T06:32:06.646" v="901" actId="1037"/>
          <ac:picMkLst>
            <pc:docMk/>
            <pc:sldMk cId="2868496493" sldId="288"/>
            <ac:picMk id="5" creationId="{EE7CAC99-955C-A79E-CDF8-D1D315A95B5A}"/>
          </ac:picMkLst>
        </pc:picChg>
      </pc:sldChg>
      <pc:sldChg chg="addSp delSp modSp new mod">
        <pc:chgData name="Patricia Tating" userId="2d5de998-745e-443f-88de-c8e3200a6ba5" providerId="ADAL" clId="{5845B573-CFF3-4025-9742-256B55DCD277}" dt="2023-11-24T08:58:26.320" v="1407" actId="1076"/>
        <pc:sldMkLst>
          <pc:docMk/>
          <pc:sldMk cId="178247392" sldId="289"/>
        </pc:sldMkLst>
        <pc:spChg chg="mod">
          <ac:chgData name="Patricia Tating" userId="2d5de998-745e-443f-88de-c8e3200a6ba5" providerId="ADAL" clId="{5845B573-CFF3-4025-9742-256B55DCD277}" dt="2023-11-24T06:34:45.260" v="933" actId="1036"/>
          <ac:spMkLst>
            <pc:docMk/>
            <pc:sldMk cId="178247392" sldId="289"/>
            <ac:spMk id="2" creationId="{DC59666E-913D-D87D-8ABB-667ACBAFB7F6}"/>
          </ac:spMkLst>
        </pc:spChg>
        <pc:spChg chg="del">
          <ac:chgData name="Patricia Tating" userId="2d5de998-745e-443f-88de-c8e3200a6ba5" providerId="ADAL" clId="{5845B573-CFF3-4025-9742-256B55DCD277}" dt="2023-11-24T06:33:06.563" v="907" actId="478"/>
          <ac:spMkLst>
            <pc:docMk/>
            <pc:sldMk cId="178247392" sldId="289"/>
            <ac:spMk id="3" creationId="{879AC9F2-CB77-D874-4057-C1487A4C97AC}"/>
          </ac:spMkLst>
        </pc:spChg>
        <pc:spChg chg="add mod">
          <ac:chgData name="Patricia Tating" userId="2d5de998-745e-443f-88de-c8e3200a6ba5" providerId="ADAL" clId="{5845B573-CFF3-4025-9742-256B55DCD277}" dt="2023-11-24T08:58:26.320" v="1407" actId="1076"/>
          <ac:spMkLst>
            <pc:docMk/>
            <pc:sldMk cId="178247392" sldId="289"/>
            <ac:spMk id="4" creationId="{0E268F0A-DBD0-50C2-DF53-60444047D542}"/>
          </ac:spMkLst>
        </pc:spChg>
        <pc:picChg chg="add mod">
          <ac:chgData name="Patricia Tating" userId="2d5de998-745e-443f-88de-c8e3200a6ba5" providerId="ADAL" clId="{5845B573-CFF3-4025-9742-256B55DCD277}" dt="2023-11-24T06:33:49.344" v="920" actId="14100"/>
          <ac:picMkLst>
            <pc:docMk/>
            <pc:sldMk cId="178247392" sldId="289"/>
            <ac:picMk id="5" creationId="{A9258CC0-EDE7-7582-6FE6-93623B51EE1C}"/>
          </ac:picMkLst>
        </pc:picChg>
      </pc:sldChg>
      <pc:sldChg chg="addSp delSp modSp new mod">
        <pc:chgData name="Patricia Tating" userId="2d5de998-745e-443f-88de-c8e3200a6ba5" providerId="ADAL" clId="{5845B573-CFF3-4025-9742-256B55DCD277}" dt="2023-11-24T08:59:08.913" v="1422" actId="20577"/>
        <pc:sldMkLst>
          <pc:docMk/>
          <pc:sldMk cId="273862380" sldId="290"/>
        </pc:sldMkLst>
        <pc:spChg chg="mod">
          <ac:chgData name="Patricia Tating" userId="2d5de998-745e-443f-88de-c8e3200a6ba5" providerId="ADAL" clId="{5845B573-CFF3-4025-9742-256B55DCD277}" dt="2023-11-24T08:59:08.913" v="1422" actId="20577"/>
          <ac:spMkLst>
            <pc:docMk/>
            <pc:sldMk cId="273862380" sldId="290"/>
            <ac:spMk id="2" creationId="{43501B36-F643-425D-CF08-1E34CA2DF206}"/>
          </ac:spMkLst>
        </pc:spChg>
        <pc:spChg chg="del">
          <ac:chgData name="Patricia Tating" userId="2d5de998-745e-443f-88de-c8e3200a6ba5" providerId="ADAL" clId="{5845B573-CFF3-4025-9742-256B55DCD277}" dt="2023-11-24T06:36:08.181" v="959" actId="478"/>
          <ac:spMkLst>
            <pc:docMk/>
            <pc:sldMk cId="273862380" sldId="290"/>
            <ac:spMk id="3" creationId="{3D768307-5F9C-EC8A-B12D-5E8AE3203342}"/>
          </ac:spMkLst>
        </pc:spChg>
        <pc:spChg chg="add del mod">
          <ac:chgData name="Patricia Tating" userId="2d5de998-745e-443f-88de-c8e3200a6ba5" providerId="ADAL" clId="{5845B573-CFF3-4025-9742-256B55DCD277}" dt="2023-11-24T06:43:33.713" v="989" actId="478"/>
          <ac:spMkLst>
            <pc:docMk/>
            <pc:sldMk cId="273862380" sldId="290"/>
            <ac:spMk id="5" creationId="{3BC9F9CA-EF07-28E8-4ADA-C2C5FC344362}"/>
          </ac:spMkLst>
        </pc:spChg>
        <pc:spChg chg="add mod">
          <ac:chgData name="Patricia Tating" userId="2d5de998-745e-443f-88de-c8e3200a6ba5" providerId="ADAL" clId="{5845B573-CFF3-4025-9742-256B55DCD277}" dt="2023-11-24T08:20:20.866" v="1253" actId="113"/>
          <ac:spMkLst>
            <pc:docMk/>
            <pc:sldMk cId="273862380" sldId="290"/>
            <ac:spMk id="6" creationId="{67B84BCA-6C97-3403-2157-FFFBE046CF8B}"/>
          </ac:spMkLst>
        </pc:spChg>
        <pc:picChg chg="add del mod">
          <ac:chgData name="Patricia Tating" userId="2d5de998-745e-443f-88de-c8e3200a6ba5" providerId="ADAL" clId="{5845B573-CFF3-4025-9742-256B55DCD277}" dt="2023-11-24T08:07:56.754" v="1227" actId="478"/>
          <ac:picMkLst>
            <pc:docMk/>
            <pc:sldMk cId="273862380" sldId="290"/>
            <ac:picMk id="4" creationId="{9D88765B-A926-CE3E-3D1D-59CB7A70C371}"/>
          </ac:picMkLst>
        </pc:picChg>
        <pc:picChg chg="add mod">
          <ac:chgData name="Patricia Tating" userId="2d5de998-745e-443f-88de-c8e3200a6ba5" providerId="ADAL" clId="{5845B573-CFF3-4025-9742-256B55DCD277}" dt="2023-11-24T08:08:04.766" v="1230" actId="1076"/>
          <ac:picMkLst>
            <pc:docMk/>
            <pc:sldMk cId="273862380" sldId="290"/>
            <ac:picMk id="5" creationId="{CE7F9418-09B4-8E4E-F6C9-BC70A922756F}"/>
          </ac:picMkLst>
        </pc:picChg>
      </pc:sldChg>
      <pc:sldChg chg="addSp delSp modSp new mod">
        <pc:chgData name="Patricia Tating" userId="2d5de998-745e-443f-88de-c8e3200a6ba5" providerId="ADAL" clId="{5845B573-CFF3-4025-9742-256B55DCD277}" dt="2023-11-24T08:31:42.678" v="1311" actId="14100"/>
        <pc:sldMkLst>
          <pc:docMk/>
          <pc:sldMk cId="2332141297" sldId="291"/>
        </pc:sldMkLst>
        <pc:spChg chg="mod">
          <ac:chgData name="Patricia Tating" userId="2d5de998-745e-443f-88de-c8e3200a6ba5" providerId="ADAL" clId="{5845B573-CFF3-4025-9742-256B55DCD277}" dt="2023-11-24T07:07:49.854" v="1210" actId="1036"/>
          <ac:spMkLst>
            <pc:docMk/>
            <pc:sldMk cId="2332141297" sldId="291"/>
            <ac:spMk id="2" creationId="{A830E0B4-6ECF-04F7-B28B-87C0FAAC6465}"/>
          </ac:spMkLst>
        </pc:spChg>
        <pc:spChg chg="del">
          <ac:chgData name="Patricia Tating" userId="2d5de998-745e-443f-88de-c8e3200a6ba5" providerId="ADAL" clId="{5845B573-CFF3-4025-9742-256B55DCD277}" dt="2023-11-24T07:07:55.411" v="1211" actId="478"/>
          <ac:spMkLst>
            <pc:docMk/>
            <pc:sldMk cId="2332141297" sldId="291"/>
            <ac:spMk id="3" creationId="{297E9179-7DAC-D399-CEDE-ED4CA92E606E}"/>
          </ac:spMkLst>
        </pc:spChg>
        <pc:spChg chg="add mod">
          <ac:chgData name="Patricia Tating" userId="2d5de998-745e-443f-88de-c8e3200a6ba5" providerId="ADAL" clId="{5845B573-CFF3-4025-9742-256B55DCD277}" dt="2023-11-24T08:31:39.095" v="1310" actId="1036"/>
          <ac:spMkLst>
            <pc:docMk/>
            <pc:sldMk cId="2332141297" sldId="291"/>
            <ac:spMk id="6" creationId="{2941E2C1-B585-D4DC-89D7-450525F00971}"/>
          </ac:spMkLst>
        </pc:spChg>
        <pc:spChg chg="add mod">
          <ac:chgData name="Patricia Tating" userId="2d5de998-745e-443f-88de-c8e3200a6ba5" providerId="ADAL" clId="{5845B573-CFF3-4025-9742-256B55DCD277}" dt="2023-11-24T08:31:42.678" v="1311" actId="14100"/>
          <ac:spMkLst>
            <pc:docMk/>
            <pc:sldMk cId="2332141297" sldId="291"/>
            <ac:spMk id="7" creationId="{455D9DF1-4F5B-DFF3-0411-4F41B3B57479}"/>
          </ac:spMkLst>
        </pc:spChg>
        <pc:spChg chg="add mod">
          <ac:chgData name="Patricia Tating" userId="2d5de998-745e-443f-88de-c8e3200a6ba5" providerId="ADAL" clId="{5845B573-CFF3-4025-9742-256B55DCD277}" dt="2023-11-24T08:31:39.095" v="1310" actId="1036"/>
          <ac:spMkLst>
            <pc:docMk/>
            <pc:sldMk cId="2332141297" sldId="291"/>
            <ac:spMk id="8" creationId="{8157B9E4-2C8D-82B8-B2EC-B401B5AE31AF}"/>
          </ac:spMkLst>
        </pc:spChg>
        <pc:picChg chg="add mod">
          <ac:chgData name="Patricia Tating" userId="2d5de998-745e-443f-88de-c8e3200a6ba5" providerId="ADAL" clId="{5845B573-CFF3-4025-9742-256B55DCD277}" dt="2023-11-24T08:31:39.095" v="1310" actId="1036"/>
          <ac:picMkLst>
            <pc:docMk/>
            <pc:sldMk cId="2332141297" sldId="291"/>
            <ac:picMk id="5" creationId="{BEA61665-5AC9-7B18-3D93-52962C873A9C}"/>
          </ac:picMkLst>
        </pc:picChg>
      </pc:sldChg>
      <pc:sldChg chg="addSp delSp modSp add mod">
        <pc:chgData name="Patricia Tating" userId="2d5de998-745e-443f-88de-c8e3200a6ba5" providerId="ADAL" clId="{5845B573-CFF3-4025-9742-256B55DCD277}" dt="2023-11-24T08:20:08.191" v="1252" actId="113"/>
        <pc:sldMkLst>
          <pc:docMk/>
          <pc:sldMk cId="3925532024" sldId="292"/>
        </pc:sldMkLst>
        <pc:spChg chg="add mod">
          <ac:chgData name="Patricia Tating" userId="2d5de998-745e-443f-88de-c8e3200a6ba5" providerId="ADAL" clId="{5845B573-CFF3-4025-9742-256B55DCD277}" dt="2023-11-24T08:16:43.365" v="1249" actId="20577"/>
          <ac:spMkLst>
            <pc:docMk/>
            <pc:sldMk cId="3925532024" sldId="292"/>
            <ac:spMk id="3" creationId="{366EA847-84DE-30B3-FFA9-98D5B158F55D}"/>
          </ac:spMkLst>
        </pc:spChg>
        <pc:spChg chg="add mod">
          <ac:chgData name="Patricia Tating" userId="2d5de998-745e-443f-88de-c8e3200a6ba5" providerId="ADAL" clId="{5845B573-CFF3-4025-9742-256B55DCD277}" dt="2023-11-24T06:42:15.537" v="984" actId="207"/>
          <ac:spMkLst>
            <pc:docMk/>
            <pc:sldMk cId="3925532024" sldId="292"/>
            <ac:spMk id="5" creationId="{69654EA8-5823-4BD9-FDFA-5632B24C7031}"/>
          </ac:spMkLst>
        </pc:spChg>
        <pc:spChg chg="add mod">
          <ac:chgData name="Patricia Tating" userId="2d5de998-745e-443f-88de-c8e3200a6ba5" providerId="ADAL" clId="{5845B573-CFF3-4025-9742-256B55DCD277}" dt="2023-11-24T08:20:08.191" v="1252" actId="113"/>
          <ac:spMkLst>
            <pc:docMk/>
            <pc:sldMk cId="3925532024" sldId="292"/>
            <ac:spMk id="6" creationId="{A9A6C1CE-A561-0FBB-4338-3A3CC9C6BED3}"/>
          </ac:spMkLst>
        </pc:spChg>
        <pc:spChg chg="add mod ord">
          <ac:chgData name="Patricia Tating" userId="2d5de998-745e-443f-88de-c8e3200a6ba5" providerId="ADAL" clId="{5845B573-CFF3-4025-9742-256B55DCD277}" dt="2023-11-24T06:42:10.134" v="983" actId="208"/>
          <ac:spMkLst>
            <pc:docMk/>
            <pc:sldMk cId="3925532024" sldId="292"/>
            <ac:spMk id="7" creationId="{9D4A60A4-703F-07AC-0D6B-084B0B087BF4}"/>
          </ac:spMkLst>
        </pc:spChg>
        <pc:picChg chg="del">
          <ac:chgData name="Patricia Tating" userId="2d5de998-745e-443f-88de-c8e3200a6ba5" providerId="ADAL" clId="{5845B573-CFF3-4025-9742-256B55DCD277}" dt="2023-11-24T06:39:39.890" v="964" actId="478"/>
          <ac:picMkLst>
            <pc:docMk/>
            <pc:sldMk cId="3925532024" sldId="292"/>
            <ac:picMk id="4" creationId="{9D88765B-A926-CE3E-3D1D-59CB7A70C371}"/>
          </ac:picMkLst>
        </pc:picChg>
      </pc:sldChg>
      <pc:sldChg chg="addSp delSp modSp new del mod">
        <pc:chgData name="Patricia Tating" userId="2d5de998-745e-443f-88de-c8e3200a6ba5" providerId="ADAL" clId="{5845B573-CFF3-4025-9742-256B55DCD277}" dt="2023-11-24T06:57:31.001" v="1083" actId="47"/>
        <pc:sldMkLst>
          <pc:docMk/>
          <pc:sldMk cId="1856428532" sldId="293"/>
        </pc:sldMkLst>
        <pc:spChg chg="mod">
          <ac:chgData name="Patricia Tating" userId="2d5de998-745e-443f-88de-c8e3200a6ba5" providerId="ADAL" clId="{5845B573-CFF3-4025-9742-256B55DCD277}" dt="2023-11-24T06:51:51.110" v="1046" actId="113"/>
          <ac:spMkLst>
            <pc:docMk/>
            <pc:sldMk cId="1856428532" sldId="293"/>
            <ac:spMk id="2" creationId="{9966B0AE-D1DE-71BC-F614-5DE409E737BE}"/>
          </ac:spMkLst>
        </pc:spChg>
        <pc:spChg chg="del">
          <ac:chgData name="Patricia Tating" userId="2d5de998-745e-443f-88de-c8e3200a6ba5" providerId="ADAL" clId="{5845B573-CFF3-4025-9742-256B55DCD277}" dt="2023-11-24T06:52:02.694" v="1047" actId="478"/>
          <ac:spMkLst>
            <pc:docMk/>
            <pc:sldMk cId="1856428532" sldId="293"/>
            <ac:spMk id="3" creationId="{225842C9-6E2E-B608-BCE5-51180B341646}"/>
          </ac:spMkLst>
        </pc:spChg>
        <pc:graphicFrameChg chg="add del mod">
          <ac:chgData name="Patricia Tating" userId="2d5de998-745e-443f-88de-c8e3200a6ba5" providerId="ADAL" clId="{5845B573-CFF3-4025-9742-256B55DCD277}" dt="2023-11-24T06:52:14.954" v="1050" actId="478"/>
          <ac:graphicFrameMkLst>
            <pc:docMk/>
            <pc:sldMk cId="1856428532" sldId="293"/>
            <ac:graphicFrameMk id="4" creationId="{AFE3AF26-0D93-FE5E-DF12-5217C9F5F743}"/>
          </ac:graphicFrameMkLst>
        </pc:graphicFrameChg>
      </pc:sldChg>
      <pc:sldChg chg="addSp delSp modSp add mod">
        <pc:chgData name="Patricia Tating" userId="2d5de998-745e-443f-88de-c8e3200a6ba5" providerId="ADAL" clId="{5845B573-CFF3-4025-9742-256B55DCD277}" dt="2023-11-24T09:17:35.058" v="1661" actId="20577"/>
        <pc:sldMkLst>
          <pc:docMk/>
          <pc:sldMk cId="904057364" sldId="294"/>
        </pc:sldMkLst>
        <pc:graphicFrameChg chg="add mod modGraphic">
          <ac:chgData name="Patricia Tating" userId="2d5de998-745e-443f-88de-c8e3200a6ba5" providerId="ADAL" clId="{5845B573-CFF3-4025-9742-256B55DCD277}" dt="2023-11-24T09:17:35.058" v="1661" actId="20577"/>
          <ac:graphicFrameMkLst>
            <pc:docMk/>
            <pc:sldMk cId="904057364" sldId="294"/>
            <ac:graphicFrameMk id="3" creationId="{A66C6060-CCC7-C3C2-0E22-5E52DEB155F8}"/>
          </ac:graphicFrameMkLst>
        </pc:graphicFrameChg>
        <pc:graphicFrameChg chg="add del mod">
          <ac:chgData name="Patricia Tating" userId="2d5de998-745e-443f-88de-c8e3200a6ba5" providerId="ADAL" clId="{5845B573-CFF3-4025-9742-256B55DCD277}" dt="2023-11-24T06:55:53.402" v="1077"/>
          <ac:graphicFrameMkLst>
            <pc:docMk/>
            <pc:sldMk cId="904057364" sldId="294"/>
            <ac:graphicFrameMk id="4" creationId="{C39B16F1-1CB3-9F78-152F-93182B8DFB72}"/>
          </ac:graphicFrameMkLst>
        </pc:graphicFrameChg>
        <pc:graphicFrameChg chg="add del mod modGraphic">
          <ac:chgData name="Patricia Tating" userId="2d5de998-745e-443f-88de-c8e3200a6ba5" providerId="ADAL" clId="{5845B573-CFF3-4025-9742-256B55DCD277}" dt="2023-11-24T06:55:51.879" v="1076"/>
          <ac:graphicFrameMkLst>
            <pc:docMk/>
            <pc:sldMk cId="904057364" sldId="294"/>
            <ac:graphicFrameMk id="5" creationId="{529040BF-B70D-6A74-1977-3A48FAB19E78}"/>
          </ac:graphicFrameMkLst>
        </pc:graphicFrameChg>
      </pc:sldChg>
      <pc:sldChg chg="addSp delSp modSp add mod">
        <pc:chgData name="Patricia Tating" userId="2d5de998-745e-443f-88de-c8e3200a6ba5" providerId="ADAL" clId="{5845B573-CFF3-4025-9742-256B55DCD277}" dt="2023-11-24T09:03:44.376" v="1475" actId="20577"/>
        <pc:sldMkLst>
          <pc:docMk/>
          <pc:sldMk cId="1573530371" sldId="295"/>
        </pc:sldMkLst>
        <pc:graphicFrameChg chg="del mod modGraphic">
          <ac:chgData name="Patricia Tating" userId="2d5de998-745e-443f-88de-c8e3200a6ba5" providerId="ADAL" clId="{5845B573-CFF3-4025-9742-256B55DCD277}" dt="2023-11-24T06:58:30.174" v="1091" actId="478"/>
          <ac:graphicFrameMkLst>
            <pc:docMk/>
            <pc:sldMk cId="1573530371" sldId="295"/>
            <ac:graphicFrameMk id="3" creationId="{A66C6060-CCC7-C3C2-0E22-5E52DEB155F8}"/>
          </ac:graphicFrameMkLst>
        </pc:graphicFrameChg>
        <pc:graphicFrameChg chg="add mod modGraphic">
          <ac:chgData name="Patricia Tating" userId="2d5de998-745e-443f-88de-c8e3200a6ba5" providerId="ADAL" clId="{5845B573-CFF3-4025-9742-256B55DCD277}" dt="2023-11-24T09:03:44.376" v="1475" actId="20577"/>
          <ac:graphicFrameMkLst>
            <pc:docMk/>
            <pc:sldMk cId="1573530371" sldId="295"/>
            <ac:graphicFrameMk id="4" creationId="{E99471B3-CD4C-EFFC-BE3B-6D83084DEB88}"/>
          </ac:graphicFrameMkLst>
        </pc:graphicFrameChg>
      </pc:sldChg>
      <pc:sldChg chg="addSp delSp modSp new mod">
        <pc:chgData name="Patricia Tating" userId="2d5de998-745e-443f-88de-c8e3200a6ba5" providerId="ADAL" clId="{5845B573-CFF3-4025-9742-256B55DCD277}" dt="2023-11-24T07:09:13.706" v="1222" actId="404"/>
        <pc:sldMkLst>
          <pc:docMk/>
          <pc:sldMk cId="2032896053" sldId="296"/>
        </pc:sldMkLst>
        <pc:spChg chg="mod">
          <ac:chgData name="Patricia Tating" userId="2d5de998-745e-443f-88de-c8e3200a6ba5" providerId="ADAL" clId="{5845B573-CFF3-4025-9742-256B55DCD277}" dt="2023-11-24T07:01:54.231" v="1199" actId="255"/>
          <ac:spMkLst>
            <pc:docMk/>
            <pc:sldMk cId="2032896053" sldId="296"/>
            <ac:spMk id="2" creationId="{DBDB92CE-C8BB-036B-9DE0-0FCE2D7443BA}"/>
          </ac:spMkLst>
        </pc:spChg>
        <pc:spChg chg="add del mod">
          <ac:chgData name="Patricia Tating" userId="2d5de998-745e-443f-88de-c8e3200a6ba5" providerId="ADAL" clId="{5845B573-CFF3-4025-9742-256B55DCD277}" dt="2023-11-24T07:00:16.344" v="1109"/>
          <ac:spMkLst>
            <pc:docMk/>
            <pc:sldMk cId="2032896053" sldId="296"/>
            <ac:spMk id="3" creationId="{5EFAC682-AE36-BF86-73FE-756CB6A3B506}"/>
          </ac:spMkLst>
        </pc:spChg>
        <pc:spChg chg="add del mod">
          <ac:chgData name="Patricia Tating" userId="2d5de998-745e-443f-88de-c8e3200a6ba5" providerId="ADAL" clId="{5845B573-CFF3-4025-9742-256B55DCD277}" dt="2023-11-24T07:00:16.344" v="1109"/>
          <ac:spMkLst>
            <pc:docMk/>
            <pc:sldMk cId="2032896053" sldId="296"/>
            <ac:spMk id="4" creationId="{43E4F03C-F87B-047C-A6CE-4F75DEA92A5A}"/>
          </ac:spMkLst>
        </pc:spChg>
        <pc:spChg chg="mod">
          <ac:chgData name="Patricia Tating" userId="2d5de998-745e-443f-88de-c8e3200a6ba5" providerId="ADAL" clId="{5845B573-CFF3-4025-9742-256B55DCD277}" dt="2023-11-24T07:00:14.444" v="1108"/>
          <ac:spMkLst>
            <pc:docMk/>
            <pc:sldMk cId="2032896053" sldId="296"/>
            <ac:spMk id="6" creationId="{89C19A9A-7885-7740-73CB-2C931B82326E}"/>
          </ac:spMkLst>
        </pc:spChg>
        <pc:spChg chg="mod">
          <ac:chgData name="Patricia Tating" userId="2d5de998-745e-443f-88de-c8e3200a6ba5" providerId="ADAL" clId="{5845B573-CFF3-4025-9742-256B55DCD277}" dt="2023-11-24T07:00:14.444" v="1108"/>
          <ac:spMkLst>
            <pc:docMk/>
            <pc:sldMk cId="2032896053" sldId="296"/>
            <ac:spMk id="7" creationId="{DC7DD16A-E320-3C0D-089F-426F3D19C8E1}"/>
          </ac:spMkLst>
        </pc:spChg>
        <pc:spChg chg="add mod">
          <ac:chgData name="Patricia Tating" userId="2d5de998-745e-443f-88de-c8e3200a6ba5" providerId="ADAL" clId="{5845B573-CFF3-4025-9742-256B55DCD277}" dt="2023-11-24T07:09:13.706" v="1222" actId="404"/>
          <ac:spMkLst>
            <pc:docMk/>
            <pc:sldMk cId="2032896053" sldId="296"/>
            <ac:spMk id="8" creationId="{811CF8DB-D8E0-D984-A6BA-B2287A057155}"/>
          </ac:spMkLst>
        </pc:spChg>
        <pc:grpChg chg="add del mod">
          <ac:chgData name="Patricia Tating" userId="2d5de998-745e-443f-88de-c8e3200a6ba5" providerId="ADAL" clId="{5845B573-CFF3-4025-9742-256B55DCD277}" dt="2023-11-24T07:00:16.344" v="1109"/>
          <ac:grpSpMkLst>
            <pc:docMk/>
            <pc:sldMk cId="2032896053" sldId="296"/>
            <ac:grpSpMk id="5" creationId="{B71D25AE-8D59-ED60-DBED-106A6F079C12}"/>
          </ac:grpSpMkLst>
        </pc:grpChg>
        <pc:cxnChg chg="add mod">
          <ac:chgData name="Patricia Tating" userId="2d5de998-745e-443f-88de-c8e3200a6ba5" providerId="ADAL" clId="{5845B573-CFF3-4025-9742-256B55DCD277}" dt="2023-11-24T07:08:50.488" v="1221" actId="1076"/>
          <ac:cxnSpMkLst>
            <pc:docMk/>
            <pc:sldMk cId="2032896053" sldId="296"/>
            <ac:cxnSpMk id="10" creationId="{0593B55A-77BE-C609-AB65-E92E3F62C0A0}"/>
          </ac:cxnSpMkLst>
        </pc:cxnChg>
      </pc:sldChg>
      <pc:sldChg chg="addSp delSp modSp new mod">
        <pc:chgData name="Patricia Tating" userId="2d5de998-745e-443f-88de-c8e3200a6ba5" providerId="ADAL" clId="{5845B573-CFF3-4025-9742-256B55DCD277}" dt="2023-11-24T08:57:10.354" v="1406" actId="1036"/>
        <pc:sldMkLst>
          <pc:docMk/>
          <pc:sldMk cId="1516941368" sldId="297"/>
        </pc:sldMkLst>
        <pc:spChg chg="mod">
          <ac:chgData name="Patricia Tating" userId="2d5de998-745e-443f-88de-c8e3200a6ba5" providerId="ADAL" clId="{5845B573-CFF3-4025-9742-256B55DCD277}" dt="2023-11-24T08:57:10.354" v="1406" actId="1036"/>
          <ac:spMkLst>
            <pc:docMk/>
            <pc:sldMk cId="1516941368" sldId="297"/>
            <ac:spMk id="2" creationId="{075D6BE6-B74B-3DA5-1F55-9A11A90ECF2F}"/>
          </ac:spMkLst>
        </pc:spChg>
        <pc:spChg chg="del">
          <ac:chgData name="Patricia Tating" userId="2d5de998-745e-443f-88de-c8e3200a6ba5" providerId="ADAL" clId="{5845B573-CFF3-4025-9742-256B55DCD277}" dt="2023-11-24T08:24:49.947" v="1254" actId="478"/>
          <ac:spMkLst>
            <pc:docMk/>
            <pc:sldMk cId="1516941368" sldId="297"/>
            <ac:spMk id="3" creationId="{520CC88B-40B9-22AC-C10A-96FBB4F20DD7}"/>
          </ac:spMkLst>
        </pc:spChg>
        <pc:spChg chg="add mod">
          <ac:chgData name="Patricia Tating" userId="2d5de998-745e-443f-88de-c8e3200a6ba5" providerId="ADAL" clId="{5845B573-CFF3-4025-9742-256B55DCD277}" dt="2023-11-24T08:25:14.535" v="1259" actId="2711"/>
          <ac:spMkLst>
            <pc:docMk/>
            <pc:sldMk cId="1516941368" sldId="297"/>
            <ac:spMk id="6" creationId="{5890723E-2702-D4C1-33B4-B3C3419AB2A6}"/>
          </ac:spMkLst>
        </pc:spChg>
        <pc:spChg chg="add mod">
          <ac:chgData name="Patricia Tating" userId="2d5de998-745e-443f-88de-c8e3200a6ba5" providerId="ADAL" clId="{5845B573-CFF3-4025-9742-256B55DCD277}" dt="2023-11-24T08:25:47.388" v="1267" actId="113"/>
          <ac:spMkLst>
            <pc:docMk/>
            <pc:sldMk cId="1516941368" sldId="297"/>
            <ac:spMk id="7" creationId="{4BE5BDAD-81A8-C7EF-18FB-E887B4A58DB4}"/>
          </ac:spMkLst>
        </pc:spChg>
        <pc:picChg chg="add mod">
          <ac:chgData name="Patricia Tating" userId="2d5de998-745e-443f-88de-c8e3200a6ba5" providerId="ADAL" clId="{5845B573-CFF3-4025-9742-256B55DCD277}" dt="2023-11-24T08:24:55.720" v="1256" actId="1076"/>
          <ac:picMkLst>
            <pc:docMk/>
            <pc:sldMk cId="1516941368" sldId="297"/>
            <ac:picMk id="5" creationId="{E2EDDD8A-2E60-2D0D-3088-BEFAF1986560}"/>
          </ac:picMkLst>
        </pc:picChg>
        <pc:picChg chg="add del">
          <ac:chgData name="Patricia Tating" userId="2d5de998-745e-443f-88de-c8e3200a6ba5" providerId="ADAL" clId="{5845B573-CFF3-4025-9742-256B55DCD277}" dt="2023-11-24T08:56:56.484" v="1395" actId="22"/>
          <ac:picMkLst>
            <pc:docMk/>
            <pc:sldMk cId="1516941368" sldId="297"/>
            <ac:picMk id="9" creationId="{3AC8BDF4-0A6D-58EA-3D92-2F42CDDB00CF}"/>
          </ac:picMkLst>
        </pc:picChg>
      </pc:sldChg>
      <pc:sldChg chg="addSp modSp add mod ord">
        <pc:chgData name="Patricia Tating" userId="2d5de998-745e-443f-88de-c8e3200a6ba5" providerId="ADAL" clId="{5845B573-CFF3-4025-9742-256B55DCD277}" dt="2023-11-24T08:45:32.914" v="1336"/>
        <pc:sldMkLst>
          <pc:docMk/>
          <pc:sldMk cId="2405881195" sldId="298"/>
        </pc:sldMkLst>
        <pc:spChg chg="add mod">
          <ac:chgData name="Patricia Tating" userId="2d5de998-745e-443f-88de-c8e3200a6ba5" providerId="ADAL" clId="{5845B573-CFF3-4025-9742-256B55DCD277}" dt="2023-11-24T08:45:21.611" v="1333" actId="1076"/>
          <ac:spMkLst>
            <pc:docMk/>
            <pc:sldMk cId="2405881195" sldId="298"/>
            <ac:spMk id="4" creationId="{36110A37-6FCB-6178-99D0-C779A4DE0D96}"/>
          </ac:spMkLst>
        </pc:spChg>
        <pc:spChg chg="mod">
          <ac:chgData name="Patricia Tating" userId="2d5de998-745e-443f-88de-c8e3200a6ba5" providerId="ADAL" clId="{5845B573-CFF3-4025-9742-256B55DCD277}" dt="2023-11-24T08:45:24.588" v="1334" actId="14100"/>
          <ac:spMkLst>
            <pc:docMk/>
            <pc:sldMk cId="2405881195" sldId="298"/>
            <ac:spMk id="8" creationId="{F9436390-DF15-0DB8-A079-E0017D87C78F}"/>
          </ac:spMkLst>
        </pc:spChg>
        <pc:picChg chg="add mod">
          <ac:chgData name="Patricia Tating" userId="2d5de998-745e-443f-88de-c8e3200a6ba5" providerId="ADAL" clId="{5845B573-CFF3-4025-9742-256B55DCD277}" dt="2023-11-24T08:45:16.198" v="1332" actId="1076"/>
          <ac:picMkLst>
            <pc:docMk/>
            <pc:sldMk cId="2405881195" sldId="298"/>
            <ac:picMk id="3" creationId="{B390C91D-6EC5-1D2C-2DBE-11BE6C4CD8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shubham1kumar/usedcar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2672F4-E2AF-45B8-F264-877BCF72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8" y="3677031"/>
            <a:ext cx="6876288" cy="640080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0139F-3466-E042-FB7C-69F712560013}"/>
              </a:ext>
            </a:extLst>
          </p:cNvPr>
          <p:cNvSpPr txBox="1"/>
          <p:nvPr/>
        </p:nvSpPr>
        <p:spPr>
          <a:xfrm>
            <a:off x="559308" y="4410075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CA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DANA 4800-01</a:t>
            </a:r>
          </a:p>
          <a:p>
            <a:pPr>
              <a:spcBef>
                <a:spcPct val="0"/>
              </a:spcBef>
            </a:pPr>
            <a:r>
              <a:rPr lang="en-CA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November 26, 2023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709304-CDEC-E599-DA29-00D5D1A0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684788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1B36-F643-425D-CF08-1E34CA2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7629735" cy="64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Is there an association between educational level and customer’s acceptance of the marketing campaigns?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9418-09B4-8E4E-F6C9-BC70A922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63" y="1471235"/>
            <a:ext cx="7523473" cy="416264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67B84BCA-6C97-3403-2157-FFFBE046CF8B}"/>
              </a:ext>
            </a:extLst>
          </p:cNvPr>
          <p:cNvSpPr txBox="1">
            <a:spLocks/>
          </p:cNvSpPr>
          <p:nvPr/>
        </p:nvSpPr>
        <p:spPr>
          <a:xfrm>
            <a:off x="1103816" y="570104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The two-groups of bars look alike so we can assume that the customer's education level and campaign acceptance are </a:t>
            </a:r>
            <a:r>
              <a:rPr lang="en-US" sz="1800" b="1" dirty="0"/>
              <a:t>independent</a:t>
            </a:r>
            <a:r>
              <a:rPr lang="en-US" sz="1800" dirty="0"/>
              <a:t>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7386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4A60A4-703F-07AC-0D6B-084B0B087BF4}"/>
              </a:ext>
            </a:extLst>
          </p:cNvPr>
          <p:cNvSpPr/>
          <p:nvPr/>
        </p:nvSpPr>
        <p:spPr>
          <a:xfrm>
            <a:off x="2290916" y="3244645"/>
            <a:ext cx="6774426" cy="923330"/>
          </a:xfrm>
          <a:prstGeom prst="rect">
            <a:avLst/>
          </a:prstGeom>
          <a:solidFill>
            <a:srgbClr val="D2472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1B36-F643-425D-CF08-1E34CA2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7629735" cy="64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Is there an association between educational level and customer’s acceptance of the marketing campaigns?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EA847-84DE-30B3-FFA9-98D5B158F55D}"/>
              </a:ext>
            </a:extLst>
          </p:cNvPr>
          <p:cNvSpPr txBox="1"/>
          <p:nvPr/>
        </p:nvSpPr>
        <p:spPr>
          <a:xfrm>
            <a:off x="521207" y="1543674"/>
            <a:ext cx="105947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+mj-lt"/>
              </a:rPr>
              <a:t>Performing Chi-Square Test</a:t>
            </a:r>
          </a:p>
          <a:p>
            <a:endParaRPr lang="en-US" dirty="0">
              <a:latin typeface="+mj-lt"/>
              <a:ea typeface="+mn-lt"/>
              <a:cs typeface="+mn-lt"/>
            </a:endParaRPr>
          </a:p>
          <a:p>
            <a:r>
              <a:rPr lang="en-US" u="sng" dirty="0">
                <a:latin typeface="+mj-lt"/>
                <a:ea typeface="+mn-lt"/>
                <a:cs typeface="+mn-lt"/>
              </a:rPr>
              <a:t>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n-lt"/>
                <a:cs typeface="+mn-lt"/>
              </a:rPr>
              <a:t>H0: Education and Campaign Acceptance are independent among all subjects in the population.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n-lt"/>
                <a:cs typeface="+mn-lt"/>
              </a:rPr>
              <a:t>Ha: Education and Campaign Acceptance are not independent among all subjects in the population.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4EA8-5823-4BD9-FDFA-5632B24C7031}"/>
              </a:ext>
            </a:extLst>
          </p:cNvPr>
          <p:cNvSpPr txBox="1"/>
          <p:nvPr/>
        </p:nvSpPr>
        <p:spPr>
          <a:xfrm>
            <a:off x="2388537" y="3407716"/>
            <a:ext cx="64851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X-squared = 15.663, </a:t>
            </a:r>
            <a:r>
              <a:rPr lang="en-US" dirty="0" err="1">
                <a:solidFill>
                  <a:schemeClr val="bg1"/>
                </a:solidFill>
              </a:rPr>
              <a:t>df</a:t>
            </a:r>
            <a:r>
              <a:rPr lang="en-US" dirty="0">
                <a:solidFill>
                  <a:schemeClr val="bg1"/>
                </a:solidFill>
              </a:rPr>
              <a:t> = 4, p-value = 0.003506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DF 4 correspond to a Decision Point of 9.49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6C1CE-A561-0FBB-4338-3A3CC9C6BED3}"/>
              </a:ext>
            </a:extLst>
          </p:cNvPr>
          <p:cNvSpPr txBox="1"/>
          <p:nvPr/>
        </p:nvSpPr>
        <p:spPr>
          <a:xfrm>
            <a:off x="601436" y="4520842"/>
            <a:ext cx="109891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j-lt"/>
              </a:rPr>
              <a:t>Since the chi-squared value of 15.663 is greater than 9.49, we reject the null hypothesis and conclude that Education and Campaign Acceptance are </a:t>
            </a:r>
            <a:r>
              <a:rPr lang="en-US" b="1" dirty="0">
                <a:latin typeface="+mj-lt"/>
              </a:rPr>
              <a:t>not significantly independent </a:t>
            </a:r>
            <a:r>
              <a:rPr lang="en-US" dirty="0">
                <a:latin typeface="+mj-lt"/>
              </a:rPr>
              <a:t>of each other among all subjects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92553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BE6-B74B-3DA5-1F55-9A11A90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quartile ranking of customers’ income?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DDD8A-2E60-2D0D-3088-BEFAF198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9" y="1648323"/>
            <a:ext cx="6652837" cy="409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0723E-2702-D4C1-33B4-B3C3419AB2A6}"/>
              </a:ext>
            </a:extLst>
          </p:cNvPr>
          <p:cNvSpPr txBox="1"/>
          <p:nvPr/>
        </p:nvSpPr>
        <p:spPr>
          <a:xfrm>
            <a:off x="7653425" y="1813684"/>
            <a:ext cx="3793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IQR: R$ 33,085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Quartile: R$ 35,196</a:t>
            </a:r>
          </a:p>
          <a:p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nd</a:t>
            </a:r>
            <a:r>
              <a:rPr lang="en-US" dirty="0">
                <a:latin typeface="+mj-lt"/>
              </a:rPr>
              <a:t> Quartile (Median): R$ 51,287 </a:t>
            </a:r>
          </a:p>
          <a:p>
            <a:r>
              <a:rPr lang="en-US" dirty="0">
                <a:latin typeface="+mj-lt"/>
              </a:rPr>
              <a:t>3</a:t>
            </a:r>
            <a:r>
              <a:rPr lang="en-US" baseline="30000" dirty="0">
                <a:latin typeface="+mj-lt"/>
              </a:rPr>
              <a:t>rd</a:t>
            </a:r>
            <a:r>
              <a:rPr lang="en-US" dirty="0">
                <a:latin typeface="+mj-lt"/>
              </a:rPr>
              <a:t> Quartile: R$ 68,281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Minimum Income: R$ 1,730</a:t>
            </a:r>
          </a:p>
          <a:p>
            <a:r>
              <a:rPr lang="en-US" dirty="0">
                <a:latin typeface="+mj-lt"/>
              </a:rPr>
              <a:t>Maximum Income: R$ 113,734</a:t>
            </a:r>
          </a:p>
          <a:p>
            <a:r>
              <a:rPr lang="en-US" dirty="0">
                <a:latin typeface="+mj-lt"/>
              </a:rPr>
              <a:t>Average Income: R$ 51,622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BDAD-81A8-C7EF-18FB-E887B4A58DB4}"/>
              </a:ext>
            </a:extLst>
          </p:cNvPr>
          <p:cNvSpPr txBox="1"/>
          <p:nvPr/>
        </p:nvSpPr>
        <p:spPr>
          <a:xfrm>
            <a:off x="7653425" y="4697672"/>
            <a:ext cx="3646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The distribution is approximately symmetrical with the mean and median almost equal.</a:t>
            </a:r>
          </a:p>
        </p:txBody>
      </p:sp>
    </p:spTree>
    <p:extLst>
      <p:ext uri="{BB962C8B-B14F-4D97-AF65-F5344CB8AC3E}">
        <p14:creationId xmlns:p14="http://schemas.microsoft.com/office/powerpoint/2010/main" val="151694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E0B4-6ECF-04F7-B28B-87C0FAA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What is the relationship between income and amount spent by customers?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61665-5AC9-7B18-3D93-52962C87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7" y="1703022"/>
            <a:ext cx="6751905" cy="3825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1E2C1-B585-D4DC-89D7-450525F00971}"/>
              </a:ext>
            </a:extLst>
          </p:cNvPr>
          <p:cNvSpPr txBox="1"/>
          <p:nvPr/>
        </p:nvSpPr>
        <p:spPr>
          <a:xfrm>
            <a:off x="7502609" y="2124540"/>
            <a:ext cx="40797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There is a </a:t>
            </a:r>
            <a:r>
              <a:rPr lang="en-US" b="1" dirty="0">
                <a:latin typeface="+mj-lt"/>
              </a:rPr>
              <a:t>strong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linear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positive</a:t>
            </a:r>
            <a:r>
              <a:rPr lang="en-US" dirty="0">
                <a:latin typeface="+mj-lt"/>
              </a:rPr>
              <a:t> relationship between customer income and total amount spent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every extra thousand R$ earned, households are expected to spend R$22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D9DF1-4F5B-DFF3-0411-4F41B3B57479}"/>
              </a:ext>
            </a:extLst>
          </p:cNvPr>
          <p:cNvSpPr txBox="1"/>
          <p:nvPr/>
        </p:nvSpPr>
        <p:spPr>
          <a:xfrm>
            <a:off x="7502609" y="4789930"/>
            <a:ext cx="4222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dirty="0">
                <a:latin typeface="+mj-lt"/>
              </a:rPr>
              <a:t>C</a:t>
            </a:r>
            <a:r>
              <a:rPr lang="en-CA" sz="1800" dirty="0">
                <a:latin typeface="+mj-lt"/>
              </a:rPr>
              <a:t>orrelation coefficient </a:t>
            </a:r>
            <a:r>
              <a:rPr lang="en-US" dirty="0">
                <a:latin typeface="+mj-lt"/>
              </a:rPr>
              <a:t> = 0.82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7B9E4-2C8D-82B8-B2EC-B401B5AE31AF}"/>
              </a:ext>
            </a:extLst>
          </p:cNvPr>
          <p:cNvSpPr txBox="1"/>
          <p:nvPr/>
        </p:nvSpPr>
        <p:spPr>
          <a:xfrm>
            <a:off x="7502610" y="5159262"/>
            <a:ext cx="422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Total amount spent = -619 + 23*(Income)</a:t>
            </a:r>
          </a:p>
        </p:txBody>
      </p:sp>
    </p:spTree>
    <p:extLst>
      <p:ext uri="{BB962C8B-B14F-4D97-AF65-F5344CB8AC3E}">
        <p14:creationId xmlns:p14="http://schemas.microsoft.com/office/powerpoint/2010/main" val="233214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0AE-D1DE-71BC-F614-5DE409E7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 &amp; Recommendation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6C6060-CCC7-C3C2-0E22-5E52DEB1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84484"/>
              </p:ext>
            </p:extLst>
          </p:nvPr>
        </p:nvGraphicFramePr>
        <p:xfrm>
          <a:off x="529303" y="2686144"/>
          <a:ext cx="11133394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6697">
                  <a:extLst>
                    <a:ext uri="{9D8B030D-6E8A-4147-A177-3AD203B41FA5}">
                      <a16:colId xmlns:a16="http://schemas.microsoft.com/office/drawing/2014/main" val="1517652800"/>
                    </a:ext>
                  </a:extLst>
                </a:gridCol>
                <a:gridCol w="5566697">
                  <a:extLst>
                    <a:ext uri="{9D8B030D-6E8A-4147-A177-3AD203B41FA5}">
                      <a16:colId xmlns:a16="http://schemas.microsoft.com/office/drawing/2014/main" val="91941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  <a:latin typeface="+mn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  <a:latin typeface="+mn-lt"/>
                        </a:rPr>
                        <a:t>Recommendation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6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Majority of the customers are in relationships comprising of 64.49% of married and common-law partners.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Customize marketing campaigns for couples.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Conduct further study with a drill-down analysis on single customer’s product preferences to craft strategies for market penetration.</a:t>
                      </a:r>
                      <a:endParaRPr lang="en-CA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2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Customers consist predominantly of individuals with a high level of education, with half of the sample population holding a bachelor's degree.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The management at </a:t>
                      </a:r>
                      <a:r>
                        <a:rPr lang="en-US" dirty="0" err="1">
                          <a:latin typeface="+mj-lt"/>
                        </a:rPr>
                        <a:t>iFood</a:t>
                      </a:r>
                      <a:r>
                        <a:rPr lang="en-US" dirty="0">
                          <a:latin typeface="+mj-lt"/>
                        </a:rPr>
                        <a:t> might consider expanding their reach to a different customer demographic through introduction of a different product or low-cost brand.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Include customers with high level of education in marketing campaigns.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4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The level of customer education and the receptiveness to marketing campaigns are influenced by each other based on </a:t>
                      </a:r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chi-square test.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6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5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0AE-D1DE-71BC-F614-5DE409E7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 &amp; Recommendation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9471B3-CD4C-EFFC-BE3B-6D83084D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95405"/>
              </p:ext>
            </p:extLst>
          </p:nvPr>
        </p:nvGraphicFramePr>
        <p:xfrm>
          <a:off x="529303" y="2666480"/>
          <a:ext cx="11133394" cy="247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6697">
                  <a:extLst>
                    <a:ext uri="{9D8B030D-6E8A-4147-A177-3AD203B41FA5}">
                      <a16:colId xmlns:a16="http://schemas.microsoft.com/office/drawing/2014/main" val="1517652800"/>
                    </a:ext>
                  </a:extLst>
                </a:gridCol>
                <a:gridCol w="5566697">
                  <a:extLst>
                    <a:ext uri="{9D8B030D-6E8A-4147-A177-3AD203B41FA5}">
                      <a16:colId xmlns:a16="http://schemas.microsoft.com/office/drawing/2014/main" val="91941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  <a:latin typeface="+mn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  <a:latin typeface="+mn-lt"/>
                        </a:rPr>
                        <a:t>Recommendation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6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Customers have been segmented as per the quartile rank: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Light" panose="020B0502040204020203" pitchFamily="34" charset="0"/>
                        <a:buChar char="‒"/>
                        <a:tabLst/>
                        <a:defRPr/>
                      </a:pPr>
                      <a:r>
                        <a:rPr kumimoji="0" lang="pt-B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1st Quartile: R$ 35,196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Light" panose="020B0502040204020203" pitchFamily="34" charset="0"/>
                        <a:buChar char="‒"/>
                        <a:tabLst/>
                        <a:defRPr/>
                      </a:pPr>
                      <a:r>
                        <a:rPr kumimoji="0" lang="pt-B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2nd Quartile (Median): R$ 51,287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Light" panose="020B0502040204020203" pitchFamily="34" charset="0"/>
                        <a:buChar char="‒"/>
                        <a:tabLst/>
                        <a:defRPr/>
                      </a:pPr>
                      <a:r>
                        <a:rPr kumimoji="0" lang="pt-B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3rd Quartile: R$ 68,281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Tailor marketing promotions to resonate with customer segments whose income surpasses the median, as they are statistically inclined to exhibit higher spending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j-lt"/>
                        </a:rPr>
                        <a:t>Conduct further study with a drill-down analysis on the high-income segment’s product preference.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4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a:t>There is a strong, linear, positive correlation between customer income and total amount spent.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6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3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92CE-C8BB-036B-9DE0-0FCE2D74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56" y="2528857"/>
            <a:ext cx="6876288" cy="640080"/>
          </a:xfrm>
        </p:spPr>
        <p:txBody>
          <a:bodyPr>
            <a:no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CF8DB-D8E0-D984-A6BA-B2287A057155}"/>
              </a:ext>
            </a:extLst>
          </p:cNvPr>
          <p:cNvSpPr txBox="1"/>
          <p:nvPr/>
        </p:nvSpPr>
        <p:spPr>
          <a:xfrm>
            <a:off x="5040651" y="3429000"/>
            <a:ext cx="211069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1400" b="1" dirty="0">
                <a:solidFill>
                  <a:schemeClr val="bg1"/>
                </a:solidFill>
                <a:latin typeface="+mj-lt"/>
              </a:rPr>
              <a:t>Presented by</a:t>
            </a: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+mj-lt"/>
              </a:rPr>
              <a:t>Andy Nguyen</a:t>
            </a:r>
          </a:p>
          <a:p>
            <a:pPr algn="ctr"/>
            <a:r>
              <a:rPr lang="en-CA" sz="1200" dirty="0" err="1">
                <a:solidFill>
                  <a:schemeClr val="bg1"/>
                </a:solidFill>
                <a:latin typeface="+mj-lt"/>
              </a:rPr>
              <a:t>Thaise</a:t>
            </a:r>
            <a:r>
              <a:rPr lang="en-CA" sz="1200" dirty="0">
                <a:solidFill>
                  <a:schemeClr val="bg1"/>
                </a:solidFill>
                <a:latin typeface="+mj-lt"/>
              </a:rPr>
              <a:t> Neves Soares</a:t>
            </a: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+mj-lt"/>
              </a:rPr>
              <a:t>Van Huan Le</a:t>
            </a: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+mj-lt"/>
              </a:rPr>
              <a:t>Patricia Tating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3B55A-77BE-C609-AB65-E92E3F62C0A0}"/>
              </a:ext>
            </a:extLst>
          </p:cNvPr>
          <p:cNvCxnSpPr/>
          <p:nvPr/>
        </p:nvCxnSpPr>
        <p:spPr>
          <a:xfrm>
            <a:off x="5466735" y="3313471"/>
            <a:ext cx="12585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DFE9-4510-9BA6-32D6-E49563F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Our Team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75C8CC3-9DBD-F05B-986B-2ECE3C44DA3F}"/>
              </a:ext>
            </a:extLst>
          </p:cNvPr>
          <p:cNvSpPr/>
          <p:nvPr/>
        </p:nvSpPr>
        <p:spPr>
          <a:xfrm>
            <a:off x="1123950" y="2055233"/>
            <a:ext cx="2110952" cy="2088142"/>
          </a:xfrm>
          <a:custGeom>
            <a:avLst/>
            <a:gdLst/>
            <a:ahLst/>
            <a:cxnLst/>
            <a:rect l="l" t="t" r="r" b="b"/>
            <a:pathLst>
              <a:path w="3595958" h="3595958">
                <a:moveTo>
                  <a:pt x="0" y="0"/>
                </a:moveTo>
                <a:lnTo>
                  <a:pt x="3595958" y="0"/>
                </a:lnTo>
                <a:lnTo>
                  <a:pt x="3595958" y="3595958"/>
                </a:lnTo>
                <a:lnTo>
                  <a:pt x="0" y="359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153" t="-3649" r="-22971" b="-5747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8BA9516C-A799-1737-309C-55CA3F0A6D8C}"/>
              </a:ext>
            </a:extLst>
          </p:cNvPr>
          <p:cNvSpPr/>
          <p:nvPr/>
        </p:nvSpPr>
        <p:spPr>
          <a:xfrm>
            <a:off x="6361244" y="2055233"/>
            <a:ext cx="2110952" cy="2088142"/>
          </a:xfrm>
          <a:custGeom>
            <a:avLst/>
            <a:gdLst/>
            <a:ahLst/>
            <a:cxnLst/>
            <a:rect l="l" t="t" r="r" b="b"/>
            <a:pathLst>
              <a:path w="3595958" h="3595958">
                <a:moveTo>
                  <a:pt x="0" y="0"/>
                </a:moveTo>
                <a:lnTo>
                  <a:pt x="3595958" y="0"/>
                </a:lnTo>
                <a:lnTo>
                  <a:pt x="3595958" y="3595958"/>
                </a:lnTo>
                <a:lnTo>
                  <a:pt x="0" y="3595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054" r="-190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FAE05ED-56BE-E8F4-3DEC-4C0B57DC2593}"/>
              </a:ext>
            </a:extLst>
          </p:cNvPr>
          <p:cNvSpPr/>
          <p:nvPr/>
        </p:nvSpPr>
        <p:spPr>
          <a:xfrm>
            <a:off x="3719804" y="2055233"/>
            <a:ext cx="2110952" cy="2088142"/>
          </a:xfrm>
          <a:custGeom>
            <a:avLst/>
            <a:gdLst/>
            <a:ahLst/>
            <a:cxnLst/>
            <a:rect l="l" t="t" r="r" b="b"/>
            <a:pathLst>
              <a:path w="3595958" h="3595958">
                <a:moveTo>
                  <a:pt x="0" y="0"/>
                </a:moveTo>
                <a:lnTo>
                  <a:pt x="3595958" y="0"/>
                </a:lnTo>
                <a:lnTo>
                  <a:pt x="3595958" y="3595958"/>
                </a:lnTo>
                <a:lnTo>
                  <a:pt x="0" y="3595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FFC211C-275B-5A9A-F8B7-674F93974794}"/>
              </a:ext>
            </a:extLst>
          </p:cNvPr>
          <p:cNvSpPr/>
          <p:nvPr/>
        </p:nvSpPr>
        <p:spPr>
          <a:xfrm>
            <a:off x="8957098" y="2055233"/>
            <a:ext cx="2110952" cy="2088142"/>
          </a:xfrm>
          <a:custGeom>
            <a:avLst/>
            <a:gdLst/>
            <a:ahLst/>
            <a:cxnLst/>
            <a:rect l="l" t="t" r="r" b="b"/>
            <a:pathLst>
              <a:path w="3595958" h="3595958">
                <a:moveTo>
                  <a:pt x="0" y="0"/>
                </a:moveTo>
                <a:lnTo>
                  <a:pt x="3595958" y="0"/>
                </a:lnTo>
                <a:lnTo>
                  <a:pt x="3595958" y="3595958"/>
                </a:lnTo>
                <a:lnTo>
                  <a:pt x="0" y="3595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82C9A-B12E-FCAA-6D84-8723B382BF90}"/>
              </a:ext>
            </a:extLst>
          </p:cNvPr>
          <p:cNvSpPr txBox="1"/>
          <p:nvPr/>
        </p:nvSpPr>
        <p:spPr>
          <a:xfrm>
            <a:off x="1123950" y="4248150"/>
            <a:ext cx="21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Andy Nguyen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61E34-1D1C-6F44-E4DE-EBB4C468DDC7}"/>
              </a:ext>
            </a:extLst>
          </p:cNvPr>
          <p:cNvSpPr txBox="1"/>
          <p:nvPr/>
        </p:nvSpPr>
        <p:spPr>
          <a:xfrm>
            <a:off x="3679177" y="4248150"/>
            <a:ext cx="219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latin typeface="+mj-lt"/>
              </a:rPr>
              <a:t>Thaise</a:t>
            </a:r>
            <a:r>
              <a:rPr lang="en-CA" b="1" dirty="0">
                <a:latin typeface="+mj-lt"/>
              </a:rPr>
              <a:t> Neves Soares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800F-0FD5-2D59-CCDD-A261A1DF0128}"/>
              </a:ext>
            </a:extLst>
          </p:cNvPr>
          <p:cNvSpPr txBox="1"/>
          <p:nvPr/>
        </p:nvSpPr>
        <p:spPr>
          <a:xfrm>
            <a:off x="6361244" y="4248150"/>
            <a:ext cx="21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Le</a:t>
            </a:r>
            <a:r>
              <a:rPr lang="en-US" b="1" dirty="0">
                <a:latin typeface="+mj-lt"/>
              </a:rPr>
              <a:t> Van Huan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A5B99-E000-6F7D-A68C-FDE27A3AA6EA}"/>
              </a:ext>
            </a:extLst>
          </p:cNvPr>
          <p:cNvSpPr txBox="1"/>
          <p:nvPr/>
        </p:nvSpPr>
        <p:spPr>
          <a:xfrm>
            <a:off x="8957098" y="4248150"/>
            <a:ext cx="21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Patricia Tating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FBAB2-5C12-D703-0013-823291081CE7}"/>
              </a:ext>
            </a:extLst>
          </p:cNvPr>
          <p:cNvSpPr txBox="1"/>
          <p:nvPr/>
        </p:nvSpPr>
        <p:spPr>
          <a:xfrm>
            <a:off x="1119678" y="4617482"/>
            <a:ext cx="2110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+mj-lt"/>
              </a:rPr>
              <a:t>25% contribution</a:t>
            </a:r>
          </a:p>
          <a:p>
            <a:pPr algn="ctr"/>
            <a:r>
              <a:rPr lang="en-CA" sz="1100" dirty="0">
                <a:latin typeface="+mj-lt"/>
              </a:rPr>
              <a:t>Proposal &amp; presentation development, literature review, education univariate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349F4-9034-D881-AF79-E3525EE53C6F}"/>
              </a:ext>
            </a:extLst>
          </p:cNvPr>
          <p:cNvSpPr txBox="1"/>
          <p:nvPr/>
        </p:nvSpPr>
        <p:spPr>
          <a:xfrm>
            <a:off x="3674651" y="4617482"/>
            <a:ext cx="2110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+mj-lt"/>
              </a:rPr>
              <a:t>25% contribution</a:t>
            </a:r>
          </a:p>
          <a:p>
            <a:pPr algn="ctr"/>
            <a:r>
              <a:rPr lang="en-CA" sz="1100" dirty="0">
                <a:latin typeface="+mj-lt"/>
              </a:rPr>
              <a:t>Proposal &amp; presentation development, literature review, education bivariate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3CA54-E0D9-47A6-CCF3-E4B83F06C4AE}"/>
              </a:ext>
            </a:extLst>
          </p:cNvPr>
          <p:cNvSpPr txBox="1"/>
          <p:nvPr/>
        </p:nvSpPr>
        <p:spPr>
          <a:xfrm>
            <a:off x="6342977" y="4617482"/>
            <a:ext cx="21106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+mj-lt"/>
              </a:rPr>
              <a:t>25% contribution</a:t>
            </a:r>
          </a:p>
          <a:p>
            <a:pPr algn="ctr"/>
            <a:r>
              <a:rPr lang="en-CA" sz="1100" dirty="0">
                <a:latin typeface="+mj-lt"/>
              </a:rPr>
              <a:t>Proposal &amp; presentation development, data collection, marital status univariate &amp; income bivariate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CAD42-B875-B1C7-3178-0693CB745C7F}"/>
              </a:ext>
            </a:extLst>
          </p:cNvPr>
          <p:cNvSpPr txBox="1"/>
          <p:nvPr/>
        </p:nvSpPr>
        <p:spPr>
          <a:xfrm>
            <a:off x="8957352" y="4617482"/>
            <a:ext cx="21106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+mj-lt"/>
              </a:rPr>
              <a:t>25% contribution</a:t>
            </a:r>
          </a:p>
          <a:p>
            <a:pPr algn="ctr"/>
            <a:r>
              <a:rPr lang="en-CA" sz="1100" dirty="0">
                <a:latin typeface="+mj-lt"/>
              </a:rPr>
              <a:t>Proposal &amp; presentation development, income univariate analysis, 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831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302-5A1A-A8FB-F570-D5D90BB1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56" y="1545717"/>
            <a:ext cx="6876288" cy="640080"/>
          </a:xfrm>
        </p:spPr>
        <p:txBody>
          <a:bodyPr/>
          <a:lstStyle/>
          <a:p>
            <a:pPr algn="ctr"/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8ADC-968E-6439-6033-98F1F5B673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271504" cy="3977640"/>
          </a:xfrm>
        </p:spPr>
        <p:txBody>
          <a:bodyPr numCol="1">
            <a:normAutofit lnSpcReduction="10000"/>
          </a:bodyPr>
          <a:lstStyle/>
          <a:p>
            <a:pPr algn="ctr"/>
            <a:r>
              <a:rPr lang="en-CA" dirty="0"/>
              <a:t>Data Collection</a:t>
            </a:r>
          </a:p>
          <a:p>
            <a:pPr algn="ctr"/>
            <a:r>
              <a:rPr lang="en-CA" dirty="0"/>
              <a:t>Problem Statement</a:t>
            </a:r>
          </a:p>
          <a:p>
            <a:pPr algn="ctr"/>
            <a:r>
              <a:rPr lang="en-CA" dirty="0"/>
              <a:t>Literature Review</a:t>
            </a:r>
          </a:p>
          <a:p>
            <a:pPr algn="ctr"/>
            <a:r>
              <a:rPr lang="en-CA" dirty="0"/>
              <a:t>Analysis</a:t>
            </a:r>
          </a:p>
          <a:p>
            <a:pPr algn="ctr"/>
            <a:r>
              <a:rPr lang="en-CA" dirty="0"/>
              <a:t>Conclusion &amp;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8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4F304-F968-593C-B2DF-F5C67DAA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53A22-F9BC-4140-AA2C-C6FAD9AB7514}"/>
              </a:ext>
            </a:extLst>
          </p:cNvPr>
          <p:cNvSpPr txBox="1"/>
          <p:nvPr/>
        </p:nvSpPr>
        <p:spPr>
          <a:xfrm>
            <a:off x="591400" y="1468414"/>
            <a:ext cx="560292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+mj-lt"/>
              </a:rPr>
              <a:t>About the dataset: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iFood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Brazilian online food ordering and food delivery platform.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This dataset is from </a:t>
            </a:r>
            <a:r>
              <a:rPr lang="en-US" dirty="0" err="1">
                <a:latin typeface="+mj-lt"/>
                <a:ea typeface="Calibri" panose="020F0502020204030204" pitchFamily="34" charset="0"/>
                <a:cs typeface="Times New Roman"/>
              </a:rPr>
              <a:t>iFood’s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 marketing campaign posted in GitHub.</a:t>
            </a:r>
            <a:endParaRPr lang="en-US" dirty="0">
              <a:latin typeface="+mj-lt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Contains observations for 2205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Originally 38 variables – for this study we will only look at 5 variables.</a:t>
            </a:r>
          </a:p>
          <a:p>
            <a:pPr lvl="1"/>
            <a:endParaRPr lang="en-US" dirty="0">
              <a:latin typeface="+mj-lt"/>
            </a:endParaRPr>
          </a:p>
          <a:p>
            <a:pPr marL="342900" indent="-342900">
              <a:buFontTx/>
              <a:buAutoNum type="arabicPeriod"/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Possible bias: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Selection Bias: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The dataset might only include data from customers who interacted with the marketing campaigns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Response Bias: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People may be hesitant to provide accurate income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768D6-F5AA-CBB6-FC52-ED020EFB6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4911"/>
              </p:ext>
            </p:extLst>
          </p:nvPr>
        </p:nvGraphicFramePr>
        <p:xfrm>
          <a:off x="6377967" y="1530815"/>
          <a:ext cx="5222633" cy="3624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162">
                  <a:extLst>
                    <a:ext uri="{9D8B030D-6E8A-4147-A177-3AD203B41FA5}">
                      <a16:colId xmlns:a16="http://schemas.microsoft.com/office/drawing/2014/main" val="3510999092"/>
                    </a:ext>
                  </a:extLst>
                </a:gridCol>
                <a:gridCol w="1509724">
                  <a:extLst>
                    <a:ext uri="{9D8B030D-6E8A-4147-A177-3AD203B41FA5}">
                      <a16:colId xmlns:a16="http://schemas.microsoft.com/office/drawing/2014/main" val="3014120926"/>
                    </a:ext>
                  </a:extLst>
                </a:gridCol>
                <a:gridCol w="971173">
                  <a:extLst>
                    <a:ext uri="{9D8B030D-6E8A-4147-A177-3AD203B41FA5}">
                      <a16:colId xmlns:a16="http://schemas.microsoft.com/office/drawing/2014/main" val="3910836472"/>
                    </a:ext>
                  </a:extLst>
                </a:gridCol>
                <a:gridCol w="1168574">
                  <a:extLst>
                    <a:ext uri="{9D8B030D-6E8A-4147-A177-3AD203B41FA5}">
                      <a16:colId xmlns:a16="http://schemas.microsoft.com/office/drawing/2014/main" val="3618800453"/>
                    </a:ext>
                  </a:extLst>
                </a:gridCol>
              </a:tblGrid>
              <a:tr h="640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Variables</a:t>
                      </a:r>
                      <a:endParaRPr lang="en-US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Descriptions</a:t>
                      </a:r>
                      <a:endParaRPr lang="en-US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Types</a:t>
                      </a:r>
                      <a:endParaRPr lang="en-US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Units of measurement</a:t>
                      </a:r>
                      <a:endParaRPr lang="en-US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68181"/>
                  </a:ext>
                </a:extLst>
              </a:tr>
              <a:tr h="857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AcceptedSummary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if customer accepted the offer in the campaign, 0 otherwise.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Categorical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48120"/>
                  </a:ext>
                </a:extLst>
              </a:tr>
              <a:tr h="423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Customer's level of education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Categorical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97196"/>
                  </a:ext>
                </a:extLst>
              </a:tr>
              <a:tr h="423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MaritalStatus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Customer's marital status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Categorical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07809"/>
                  </a:ext>
                </a:extLst>
              </a:tr>
              <a:tr h="640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Customer's yearly household income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Numerical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Real Brazil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R$ = 0.28$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492363"/>
                  </a:ext>
                </a:extLst>
              </a:tr>
              <a:tr h="640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tx1"/>
                          </a:solidFill>
                          <a:effectLst/>
                        </a:rPr>
                        <a:t>MntTotal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Total amount of everything purchased in last 2 years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Numerical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Real Brazil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R$ = 0.28$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" name="SmartArt Placeholder 2">
            <a:extLst>
              <a:ext uri="{FF2B5EF4-FFF2-40B4-BE49-F238E27FC236}">
                <a16:creationId xmlns:a16="http://schemas.microsoft.com/office/drawing/2014/main" id="{99056AC9-16D1-7E9D-B628-8AE87EBA5377}"/>
              </a:ext>
            </a:extLst>
          </p:cNvPr>
          <p:cNvSpPr txBox="1">
            <a:spLocks/>
          </p:cNvSpPr>
          <p:nvPr/>
        </p:nvSpPr>
        <p:spPr>
          <a:xfrm>
            <a:off x="521206" y="1482725"/>
            <a:ext cx="11118343" cy="3744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What is the sample proportion of customer segments based on their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marital status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lt"/>
                <a:cs typeface="+mj-lt"/>
              </a:rPr>
              <a:t>What is the sample proportion of customer segments based on their </a:t>
            </a:r>
            <a:r>
              <a:rPr lang="en-US" sz="1800" b="1" dirty="0">
                <a:latin typeface="+mj-lt"/>
                <a:ea typeface="+mj-lt"/>
                <a:cs typeface="+mj-lt"/>
              </a:rPr>
              <a:t>education level</a:t>
            </a:r>
            <a:r>
              <a:rPr lang="en-US" sz="1800" dirty="0">
                <a:latin typeface="+mj-lt"/>
                <a:ea typeface="+mj-lt"/>
                <a:cs typeface="+mj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lt"/>
                <a:cs typeface="+mj-lt"/>
              </a:rPr>
              <a:t>Is there an association between </a:t>
            </a:r>
            <a:r>
              <a:rPr lang="en-US" sz="1800" b="1" dirty="0">
                <a:latin typeface="+mj-lt"/>
                <a:ea typeface="+mj-lt"/>
                <a:cs typeface="+mj-lt"/>
              </a:rPr>
              <a:t>educational level </a:t>
            </a:r>
            <a:r>
              <a:rPr lang="en-US" sz="1800" dirty="0">
                <a:latin typeface="+mj-lt"/>
                <a:ea typeface="+mj-lt"/>
                <a:cs typeface="+mj-lt"/>
              </a:rPr>
              <a:t>and </a:t>
            </a:r>
            <a:r>
              <a:rPr lang="en-US" sz="1800" b="1" dirty="0">
                <a:latin typeface="+mj-lt"/>
                <a:ea typeface="+mj-lt"/>
                <a:cs typeface="+mj-lt"/>
              </a:rPr>
              <a:t>customer’s acceptance </a:t>
            </a:r>
            <a:r>
              <a:rPr lang="en-US" sz="1800" dirty="0">
                <a:latin typeface="+mj-lt"/>
                <a:ea typeface="+mj-lt"/>
                <a:cs typeface="+mj-lt"/>
              </a:rPr>
              <a:t>of the marketing campaigns? 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What is the quartile ranking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customers’ income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What is the relationship between </a:t>
            </a:r>
            <a:r>
              <a:rPr lang="en-US" sz="18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income</a:t>
            </a:r>
            <a:r>
              <a:rPr lang="en-US" sz="18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amount spent</a:t>
            </a:r>
            <a:r>
              <a:rPr lang="en-US" sz="18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by customers?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6AB7-2A41-DA95-A0C4-78F727B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36390-DF15-0DB8-A079-E0017D87C78F}"/>
              </a:ext>
            </a:extLst>
          </p:cNvPr>
          <p:cNvSpPr txBox="1"/>
          <p:nvPr/>
        </p:nvSpPr>
        <p:spPr>
          <a:xfrm>
            <a:off x="629266" y="1470038"/>
            <a:ext cx="5919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+mj-lt"/>
              </a:rPr>
              <a:t>Data set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User Car Data</a:t>
            </a:r>
            <a:r>
              <a:rPr lang="en-US" dirty="0">
                <a:latin typeface="+mj-lt"/>
              </a:rPr>
              <a:t> dataset consists of different types of used car on the market across all region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+mj-lt"/>
              </a:rPr>
              <a:t>Research objective: </a:t>
            </a:r>
            <a:r>
              <a:rPr lang="en-US" dirty="0">
                <a:latin typeface="+mj-lt"/>
              </a:rPr>
              <a:t>to perform explanatory data analysis of user car dataset to prepare for machine learning model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+mj-lt"/>
              </a:rPr>
              <a:t>Analyses: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Used bar plot to display frequency of car category level. </a:t>
            </a:r>
          </a:p>
          <a:p>
            <a:pPr marL="1200150" lvl="2" indent="-285750">
              <a:buFont typeface="Segoe UI Light" panose="020B0502040204020203" pitchFamily="34" charset="0"/>
              <a:buChar char="‒"/>
            </a:pPr>
            <a:r>
              <a:rPr lang="en-US" dirty="0">
                <a:latin typeface="+mj-lt"/>
              </a:rPr>
              <a:t>Maruti, Hyundai, Mahindra are the top 3 brands, which take up more than 50% of all cars in this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0C91D-6EC5-1D2C-2DBE-11BE6C4C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901" y="2116369"/>
            <a:ext cx="3977531" cy="3833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10A37-6FCB-6178-99D0-C779A4DE0D96}"/>
              </a:ext>
            </a:extLst>
          </p:cNvPr>
          <p:cNvSpPr txBox="1"/>
          <p:nvPr/>
        </p:nvSpPr>
        <p:spPr>
          <a:xfrm>
            <a:off x="6949348" y="1470038"/>
            <a:ext cx="433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 of car types on the market</a:t>
            </a:r>
          </a:p>
        </p:txBody>
      </p:sp>
    </p:spTree>
    <p:extLst>
      <p:ext uri="{BB962C8B-B14F-4D97-AF65-F5344CB8AC3E}">
        <p14:creationId xmlns:p14="http://schemas.microsoft.com/office/powerpoint/2010/main" val="240588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6AB7-2A41-DA95-A0C4-78F727B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36390-DF15-0DB8-A079-E0017D87C78F}"/>
              </a:ext>
            </a:extLst>
          </p:cNvPr>
          <p:cNvSpPr txBox="1"/>
          <p:nvPr/>
        </p:nvSpPr>
        <p:spPr>
          <a:xfrm>
            <a:off x="508304" y="1319836"/>
            <a:ext cx="1117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Used Chi-square to see whether different regions have difference in car sold.</a:t>
            </a:r>
          </a:p>
          <a:p>
            <a:pPr marL="1200150" lvl="2" indent="-285750">
              <a:buFont typeface="Segoe UI Light" panose="020B0502040204020203" pitchFamily="34" charset="0"/>
              <a:buChar char="‒"/>
            </a:pPr>
            <a:r>
              <a:rPr lang="en-US" dirty="0">
                <a:latin typeface="+mj-lt"/>
              </a:rPr>
              <a:t>Number of car sold is relatively independent with the region where it was posted.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CD4EF-0FDE-8EE0-48C2-95A83A03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" t="3611" r="7851"/>
          <a:stretch/>
        </p:blipFill>
        <p:spPr>
          <a:xfrm>
            <a:off x="3737551" y="2727205"/>
            <a:ext cx="3105701" cy="3462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E2C4D0-54C5-A6EB-B53B-6D7F0301A862}"/>
              </a:ext>
            </a:extLst>
          </p:cNvPr>
          <p:cNvSpPr txBox="1"/>
          <p:nvPr/>
        </p:nvSpPr>
        <p:spPr>
          <a:xfrm>
            <a:off x="3221567" y="2251024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 of sold car across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18097-5CDF-694E-DEF0-0E62B01E90CF}"/>
              </a:ext>
            </a:extLst>
          </p:cNvPr>
          <p:cNvSpPr txBox="1"/>
          <p:nvPr/>
        </p:nvSpPr>
        <p:spPr>
          <a:xfrm>
            <a:off x="6765006" y="3196728"/>
            <a:ext cx="1541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Sell yet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CE08D-657E-C302-95A1-784EF35F9361}"/>
              </a:ext>
            </a:extLst>
          </p:cNvPr>
          <p:cNvSpPr txBox="1"/>
          <p:nvPr/>
        </p:nvSpPr>
        <p:spPr>
          <a:xfrm>
            <a:off x="3906591" y="5959163"/>
            <a:ext cx="28575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Central  East   South 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B208-708E-F7B0-D5CC-9CD68479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sample proportion of customer segments based on their marital status?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75F2E-5FCE-87B5-8A79-6D06C983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9" y="1838363"/>
            <a:ext cx="5721138" cy="2959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CAC99-955C-A79E-CDF8-D1D315A9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43" y="1838363"/>
            <a:ext cx="5563037" cy="2959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4AF1B-7FBA-97FD-CB07-56B7CA5667A9}"/>
              </a:ext>
            </a:extLst>
          </p:cNvPr>
          <p:cNvSpPr txBox="1"/>
          <p:nvPr/>
        </p:nvSpPr>
        <p:spPr>
          <a:xfrm>
            <a:off x="1321842" y="5314606"/>
            <a:ext cx="954831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0" i="0" dirty="0">
                <a:solidFill>
                  <a:srgbClr val="0F0F0F"/>
                </a:solidFill>
                <a:effectLst/>
                <a:latin typeface="+mj-lt"/>
              </a:rPr>
              <a:t>Most customers are married (39%), followed by those in relationships</a:t>
            </a:r>
            <a:r>
              <a:rPr lang="en-US" dirty="0">
                <a:solidFill>
                  <a:srgbClr val="0F0F0F"/>
                </a:solidFill>
                <a:latin typeface="+mj-lt"/>
              </a:rPr>
              <a:t>, </a:t>
            </a:r>
            <a:r>
              <a:rPr lang="en-US" b="0" i="0" dirty="0">
                <a:solidFill>
                  <a:srgbClr val="0F0F0F"/>
                </a:solidFill>
                <a:effectLst/>
                <a:latin typeface="+mj-lt"/>
              </a:rPr>
              <a:t>but not married </a:t>
            </a:r>
            <a:r>
              <a:rPr lang="en-US" dirty="0">
                <a:solidFill>
                  <a:srgbClr val="0F0F0F"/>
                </a:solidFill>
                <a:latin typeface="+mj-lt"/>
              </a:rPr>
              <a:t>(</a:t>
            </a:r>
            <a:r>
              <a:rPr lang="en-US" b="0" i="0" dirty="0">
                <a:solidFill>
                  <a:srgbClr val="0F0F0F"/>
                </a:solidFill>
                <a:effectLst/>
                <a:latin typeface="+mj-lt"/>
              </a:rPr>
              <a:t>26%), and then singles (22%). Divorced and widowed customers make up smaller percentages.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49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666E-913D-D87D-8ABB-667ACBAF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16880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sample proportion of customer segments based on their education level?</a:t>
            </a:r>
            <a:endParaRPr lang="en-CA" b="1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E268F0A-DBD0-50C2-DF53-60444047D542}"/>
              </a:ext>
            </a:extLst>
          </p:cNvPr>
          <p:cNvSpPr txBox="1">
            <a:spLocks/>
          </p:cNvSpPr>
          <p:nvPr/>
        </p:nvSpPr>
        <p:spPr>
          <a:xfrm>
            <a:off x="838200" y="5591292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Well-educated customer base with 50% holding Bachelor's degree, 22% holding Ph.D., and 17% holding Master’s degree, contributing to their substantial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8CC0-EDE7-7582-6FE6-93623B51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18" y="1413691"/>
            <a:ext cx="6310663" cy="40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7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{CDF3E5B8-0A1D-4C4D-86AF-8C9CE8E0ABFE}tf10001108_win32</Template>
  <TotalTime>736</TotalTime>
  <Words>1035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Exploratory Data Analysis</vt:lpstr>
      <vt:lpstr>Our Team</vt:lpstr>
      <vt:lpstr>Agenda</vt:lpstr>
      <vt:lpstr>Data Collection</vt:lpstr>
      <vt:lpstr>Problem Statement</vt:lpstr>
      <vt:lpstr>Literature Review</vt:lpstr>
      <vt:lpstr>Literature Review</vt:lpstr>
      <vt:lpstr>What is the sample proportion of customer segments based on their marital status?</vt:lpstr>
      <vt:lpstr>What is the sample proportion of customer segments based on their education level?</vt:lpstr>
      <vt:lpstr>Is there an association between educational level and customer’s acceptance of the marketing campaigns?</vt:lpstr>
      <vt:lpstr>Is there an association between educational level and customer’s acceptance of the marketing campaigns?</vt:lpstr>
      <vt:lpstr>What is the quartile ranking of customers’ income?</vt:lpstr>
      <vt:lpstr>What is the relationship between income and amount spent by customers?</vt:lpstr>
      <vt:lpstr>Conclusion &amp; Recommendation</vt:lpstr>
      <vt:lpstr>Conclusion &amp; 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Patricia Tating</dc:creator>
  <cp:keywords/>
  <cp:lastModifiedBy>Patricia Tating</cp:lastModifiedBy>
  <cp:revision>10</cp:revision>
  <dcterms:created xsi:type="dcterms:W3CDTF">2023-11-23T20:53:13Z</dcterms:created>
  <dcterms:modified xsi:type="dcterms:W3CDTF">2023-11-25T07:51:34Z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