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816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41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071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6123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899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885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937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697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088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16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04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287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492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00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6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941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48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292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mnaziu.info/dispozitive-periferice-de-intrare-de-iesire-de-intrare-iesire" TargetMode="External"/><Relationship Id="rId2" Type="http://schemas.openxmlformats.org/officeDocument/2006/relationships/hyperlink" Target="http://www.informaticainscoli.ro/lib/exe/fetch.php?media=2.4.tipuri_de_dispozitive_de_intrare_de_iesire_de_intrare-iesire_de_stocare_a_datelor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u.scribd.com/doc/44689859/Dispozitive-de-Intrare-iesir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TIPURI DE DISPOZITIVE DE INTRARE, DE IESIRE, DE INTRARE – IESIRE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Realizat</a:t>
            </a:r>
            <a:r>
              <a:rPr lang="en-US" dirty="0"/>
              <a:t> de </a:t>
            </a:r>
            <a:r>
              <a:rPr lang="en-US" dirty="0" err="1"/>
              <a:t>Goriuc</a:t>
            </a:r>
            <a:r>
              <a:rPr lang="en-US" dirty="0"/>
              <a:t> </a:t>
            </a:r>
            <a:r>
              <a:rPr lang="en-US" dirty="0" err="1"/>
              <a:t>patricia</a:t>
            </a:r>
            <a:endParaRPr lang="en-US" dirty="0"/>
          </a:p>
          <a:p>
            <a:r>
              <a:rPr lang="en-US" dirty="0"/>
              <a:t>Data</a:t>
            </a:r>
            <a:r>
              <a:rPr lang="en-US"/>
              <a:t>: 20.04.2019</a:t>
            </a:r>
            <a:endParaRPr lang="en-US" dirty="0"/>
          </a:p>
          <a:p>
            <a:r>
              <a:rPr lang="en-US" dirty="0" err="1"/>
              <a:t>Profesor</a:t>
            </a:r>
            <a:r>
              <a:rPr lang="en-US" dirty="0"/>
              <a:t>: </a:t>
            </a:r>
            <a:r>
              <a:rPr lang="en-US" dirty="0" err="1"/>
              <a:t>Gutu</a:t>
            </a:r>
            <a:r>
              <a:rPr lang="en-US" dirty="0"/>
              <a:t> </a:t>
            </a:r>
            <a:r>
              <a:rPr lang="en-US" dirty="0" err="1"/>
              <a:t>maria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7502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Discurile</a:t>
            </a:r>
            <a:r>
              <a:rPr lang="en-US" dirty="0"/>
              <a:t> </a:t>
            </a:r>
            <a:r>
              <a:rPr lang="en-US" dirty="0" err="1"/>
              <a:t>optice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2249487"/>
            <a:ext cx="10028815" cy="35417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CD-ROM (Compact Disc Read Only Memory) – capacitate de </a:t>
            </a:r>
            <a:r>
              <a:rPr lang="en-US" dirty="0" err="1"/>
              <a:t>stocare</a:t>
            </a:r>
            <a:r>
              <a:rPr lang="en-US" dirty="0"/>
              <a:t> 630Mb - 1Gb;</a:t>
            </a:r>
          </a:p>
          <a:p>
            <a:r>
              <a:rPr lang="en-US" dirty="0"/>
              <a:t>CD-RW (CD </a:t>
            </a:r>
            <a:r>
              <a:rPr lang="en-US" dirty="0" err="1"/>
              <a:t>ReWritable</a:t>
            </a:r>
            <a:r>
              <a:rPr lang="en-US" dirty="0"/>
              <a:t>) – CD </a:t>
            </a:r>
            <a:r>
              <a:rPr lang="en-US" dirty="0" err="1"/>
              <a:t>reinscriptibil</a:t>
            </a:r>
            <a:r>
              <a:rPr lang="en-US" dirty="0"/>
              <a:t>);</a:t>
            </a:r>
          </a:p>
          <a:p>
            <a:r>
              <a:rPr lang="en-US" dirty="0"/>
              <a:t>DVD (Digital Versatile Disk) - capacitate de </a:t>
            </a:r>
            <a:r>
              <a:rPr lang="en-US" dirty="0" err="1"/>
              <a:t>stocare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mare </a:t>
            </a:r>
            <a:r>
              <a:rPr lang="en-US" dirty="0" err="1"/>
              <a:t>decât</a:t>
            </a:r>
            <a:r>
              <a:rPr lang="en-US" dirty="0"/>
              <a:t> a CD-</a:t>
            </a:r>
            <a:r>
              <a:rPr lang="en-US" dirty="0" err="1"/>
              <a:t>urilor</a:t>
            </a:r>
            <a:r>
              <a:rPr lang="en-US" dirty="0"/>
              <a:t> 4,7-17,08 Gb, </a:t>
            </a:r>
            <a:r>
              <a:rPr lang="en-US" dirty="0" err="1"/>
              <a:t>viteza</a:t>
            </a:r>
            <a:r>
              <a:rPr lang="en-US" dirty="0"/>
              <a:t> de </a:t>
            </a:r>
            <a:r>
              <a:rPr lang="en-US" dirty="0" err="1"/>
              <a:t>acces</a:t>
            </a:r>
            <a:r>
              <a:rPr lang="en-US" dirty="0"/>
              <a:t> la </a:t>
            </a:r>
            <a:r>
              <a:rPr lang="en-US" dirty="0" err="1"/>
              <a:t>informaţii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mare </a:t>
            </a:r>
            <a:r>
              <a:rPr lang="en-US" dirty="0" err="1"/>
              <a:t>decât</a:t>
            </a:r>
            <a:r>
              <a:rPr lang="en-US" dirty="0"/>
              <a:t> </a:t>
            </a:r>
            <a:r>
              <a:rPr lang="en-US" dirty="0" err="1"/>
              <a:t>viteza</a:t>
            </a:r>
            <a:r>
              <a:rPr lang="en-US" dirty="0"/>
              <a:t> la CD.</a:t>
            </a:r>
          </a:p>
          <a:p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dispozitive</a:t>
            </a:r>
            <a:r>
              <a:rPr lang="en-US" dirty="0"/>
              <a:t> </a:t>
            </a:r>
            <a:r>
              <a:rPr lang="en-US" dirty="0" err="1"/>
              <a:t>necesită</a:t>
            </a:r>
            <a:r>
              <a:rPr lang="en-US" dirty="0"/>
              <a:t> </a:t>
            </a:r>
            <a:r>
              <a:rPr lang="en-US" dirty="0" err="1"/>
              <a:t>unităţi</a:t>
            </a:r>
            <a:r>
              <a:rPr lang="en-US" dirty="0"/>
              <a:t> </a:t>
            </a:r>
            <a:r>
              <a:rPr lang="en-US" dirty="0" err="1"/>
              <a:t>speciale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citire</a:t>
            </a:r>
            <a:r>
              <a:rPr lang="en-US" dirty="0"/>
              <a:t> </a:t>
            </a:r>
            <a:r>
              <a:rPr lang="en-US" dirty="0" err="1"/>
              <a:t>respectiv</a:t>
            </a:r>
            <a:r>
              <a:rPr lang="en-US" dirty="0"/>
              <a:t> </a:t>
            </a:r>
            <a:r>
              <a:rPr lang="en-US" dirty="0" err="1"/>
              <a:t>scriere.citate</a:t>
            </a:r>
            <a:r>
              <a:rPr lang="en-US" dirty="0"/>
              <a:t> de </a:t>
            </a:r>
            <a:r>
              <a:rPr lang="en-US" dirty="0" err="1"/>
              <a:t>stocare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mare </a:t>
            </a:r>
            <a:r>
              <a:rPr lang="en-US" dirty="0" err="1"/>
              <a:t>decât</a:t>
            </a:r>
            <a:r>
              <a:rPr lang="en-US" dirty="0"/>
              <a:t> a CD-</a:t>
            </a:r>
            <a:r>
              <a:rPr lang="en-US" dirty="0" err="1"/>
              <a:t>urilor</a:t>
            </a:r>
            <a:r>
              <a:rPr lang="en-US" dirty="0"/>
              <a:t> 4,7-17,08 Gb, </a:t>
            </a:r>
            <a:r>
              <a:rPr lang="en-US" dirty="0" err="1"/>
              <a:t>viteza</a:t>
            </a:r>
            <a:r>
              <a:rPr lang="en-US" dirty="0"/>
              <a:t> de </a:t>
            </a:r>
            <a:r>
              <a:rPr lang="en-US" dirty="0" err="1"/>
              <a:t>acces</a:t>
            </a:r>
            <a:r>
              <a:rPr lang="en-US" dirty="0"/>
              <a:t> la </a:t>
            </a:r>
            <a:r>
              <a:rPr lang="en-US" dirty="0" err="1"/>
              <a:t>informaţii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mare </a:t>
            </a:r>
            <a:r>
              <a:rPr lang="en-US" dirty="0" err="1"/>
              <a:t>decât</a:t>
            </a:r>
            <a:r>
              <a:rPr lang="en-US" dirty="0"/>
              <a:t> </a:t>
            </a:r>
            <a:r>
              <a:rPr lang="en-US" dirty="0" err="1"/>
              <a:t>viteza</a:t>
            </a:r>
            <a:r>
              <a:rPr lang="en-US" dirty="0"/>
              <a:t> la CD.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dispozitive</a:t>
            </a:r>
            <a:r>
              <a:rPr lang="en-US" dirty="0"/>
              <a:t> </a:t>
            </a:r>
            <a:r>
              <a:rPr lang="en-US" dirty="0" err="1"/>
              <a:t>necesită</a:t>
            </a:r>
            <a:r>
              <a:rPr lang="en-US" dirty="0"/>
              <a:t> </a:t>
            </a:r>
            <a:r>
              <a:rPr lang="en-US" dirty="0" err="1"/>
              <a:t>unităţi</a:t>
            </a:r>
            <a:r>
              <a:rPr lang="en-US" dirty="0"/>
              <a:t> </a:t>
            </a:r>
            <a:r>
              <a:rPr lang="en-US" dirty="0" err="1"/>
              <a:t>speciale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citire</a:t>
            </a:r>
            <a:r>
              <a:rPr lang="en-US" dirty="0"/>
              <a:t> </a:t>
            </a:r>
            <a:r>
              <a:rPr lang="en-US" dirty="0" err="1"/>
              <a:t>respectiv</a:t>
            </a:r>
            <a:r>
              <a:rPr lang="en-US" dirty="0"/>
              <a:t> </a:t>
            </a:r>
            <a:r>
              <a:rPr lang="en-US" dirty="0" err="1"/>
              <a:t>scriere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7974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4878386" cy="1478570"/>
          </a:xfrm>
        </p:spPr>
        <p:txBody>
          <a:bodyPr/>
          <a:lstStyle/>
          <a:p>
            <a:r>
              <a:rPr lang="en-US" dirty="0" err="1"/>
              <a:t>Discurile</a:t>
            </a:r>
            <a:r>
              <a:rPr lang="en-US" dirty="0"/>
              <a:t> </a:t>
            </a:r>
            <a:r>
              <a:rPr lang="en-US" dirty="0" err="1"/>
              <a:t>magnetico-optice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combină</a:t>
            </a:r>
            <a:r>
              <a:rPr lang="en-US" dirty="0"/>
              <a:t> </a:t>
            </a:r>
            <a:r>
              <a:rPr lang="en-US" dirty="0" err="1"/>
              <a:t>tehnologia</a:t>
            </a:r>
            <a:r>
              <a:rPr lang="en-US" dirty="0"/>
              <a:t> </a:t>
            </a:r>
            <a:r>
              <a:rPr lang="en-US" dirty="0" err="1"/>
              <a:t>discurilor</a:t>
            </a:r>
            <a:r>
              <a:rPr lang="en-US" dirty="0"/>
              <a:t> </a:t>
            </a:r>
            <a:r>
              <a:rPr lang="en-US" dirty="0" err="1"/>
              <a:t>magnetice</a:t>
            </a:r>
            <a:r>
              <a:rPr lang="en-US" dirty="0"/>
              <a:t> cu </a:t>
            </a:r>
            <a:r>
              <a:rPr lang="en-US" dirty="0" err="1"/>
              <a:t>cea</a:t>
            </a:r>
            <a:r>
              <a:rPr lang="en-US" dirty="0"/>
              <a:t> CD-ROM. Pot fi </a:t>
            </a:r>
            <a:r>
              <a:rPr lang="en-US" dirty="0" err="1"/>
              <a:t>citite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scrise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portabile</a:t>
            </a:r>
            <a:r>
              <a:rPr lang="en-US" dirty="0"/>
              <a:t>, au capacitate mare de </a:t>
            </a:r>
            <a:r>
              <a:rPr lang="en-US" dirty="0" err="1"/>
              <a:t>stocare</a:t>
            </a:r>
            <a:r>
              <a:rPr lang="en-US" dirty="0"/>
              <a:t> (200Mb), </a:t>
            </a:r>
            <a:r>
              <a:rPr lang="en-US" dirty="0" err="1"/>
              <a:t>viteza</a:t>
            </a:r>
            <a:r>
              <a:rPr lang="en-US" dirty="0"/>
              <a:t> de </a:t>
            </a:r>
            <a:r>
              <a:rPr lang="en-US" dirty="0" err="1"/>
              <a:t>acces</a:t>
            </a:r>
            <a:r>
              <a:rPr lang="en-US" dirty="0"/>
              <a:t> la </a:t>
            </a:r>
            <a:r>
              <a:rPr lang="en-US" dirty="0" err="1"/>
              <a:t>informaţii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mare.</a:t>
            </a:r>
            <a:endParaRPr lang="ru-RU" dirty="0"/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similară</a:t>
            </a:r>
            <a:r>
              <a:rPr lang="en-US" dirty="0"/>
              <a:t> </a:t>
            </a:r>
            <a:r>
              <a:rPr lang="en-US" dirty="0" err="1"/>
              <a:t>benzilor</a:t>
            </a:r>
            <a:r>
              <a:rPr lang="en-US" dirty="0"/>
              <a:t> </a:t>
            </a:r>
            <a:r>
              <a:rPr lang="en-US" dirty="0" err="1"/>
              <a:t>muzicale</a:t>
            </a:r>
            <a:r>
              <a:rPr lang="en-US" dirty="0"/>
              <a:t> de </a:t>
            </a:r>
            <a:r>
              <a:rPr lang="en-US" dirty="0" err="1"/>
              <a:t>casetofon</a:t>
            </a:r>
            <a:r>
              <a:rPr lang="en-US" dirty="0"/>
              <a:t>.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utilizate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stocarea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termen</a:t>
            </a:r>
            <a:r>
              <a:rPr lang="en-US" dirty="0"/>
              <a:t> lung a </a:t>
            </a:r>
            <a:r>
              <a:rPr lang="en-US" dirty="0" err="1"/>
              <a:t>informaţiilor</a:t>
            </a:r>
            <a:r>
              <a:rPr lang="en-US" dirty="0"/>
              <a:t> (</a:t>
            </a:r>
            <a:r>
              <a:rPr lang="en-US" dirty="0" err="1"/>
              <a:t>arhive</a:t>
            </a:r>
            <a:r>
              <a:rPr lang="en-US" dirty="0"/>
              <a:t>, </a:t>
            </a:r>
            <a:r>
              <a:rPr lang="en-US" dirty="0" err="1"/>
              <a:t>copii</a:t>
            </a:r>
            <a:r>
              <a:rPr lang="en-US" dirty="0"/>
              <a:t> etc.).</a:t>
            </a:r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172200" y="618518"/>
            <a:ext cx="4878386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Banda </a:t>
            </a:r>
            <a:r>
              <a:rPr lang="en-US" dirty="0" err="1"/>
              <a:t>magnetică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7535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Bibliografie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http://www.informaticainscoli.ro/lib/exe/fetch.php?media=2.4.tipuri_de_dispozitive_de_intrare_de_iesire_de_intrare-iesire_de_stocare_a_datelor.pdf</a:t>
            </a:r>
            <a:endParaRPr lang="en-US" dirty="0"/>
          </a:p>
          <a:p>
            <a:r>
              <a:rPr lang="en-US" dirty="0">
                <a:hlinkClick r:id="rId3"/>
              </a:rPr>
              <a:t>https://www.gimnaziu.info/dispozitive-periferice-de-intrare-de-iesire-de-intrare-iesire</a:t>
            </a:r>
            <a:endParaRPr lang="en-US" dirty="0"/>
          </a:p>
          <a:p>
            <a:r>
              <a:rPr lang="en-US">
                <a:hlinkClick r:id="rId4"/>
              </a:rPr>
              <a:t>https://ru.scribd.com/doc/44689859/Dispozitive-de-Intrare-iesire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7871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porturile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 calculator </a:t>
            </a:r>
            <a:r>
              <a:rPr lang="en-US" dirty="0" err="1"/>
              <a:t>interacţionează</a:t>
            </a:r>
            <a:r>
              <a:rPr lang="en-US" dirty="0"/>
              <a:t> cu </a:t>
            </a:r>
            <a:r>
              <a:rPr lang="en-US" dirty="0" err="1"/>
              <a:t>exteriorul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intermediul</a:t>
            </a:r>
            <a:r>
              <a:rPr lang="en-US" dirty="0"/>
              <a:t> </a:t>
            </a:r>
            <a:r>
              <a:rPr lang="en-US" dirty="0" err="1"/>
              <a:t>dispozitivelor</a:t>
            </a:r>
            <a:r>
              <a:rPr lang="en-US" dirty="0"/>
              <a:t> </a:t>
            </a:r>
            <a:r>
              <a:rPr lang="en-US" dirty="0" err="1"/>
              <a:t>periferice</a:t>
            </a:r>
            <a:r>
              <a:rPr lang="en-US" dirty="0"/>
              <a:t> de </a:t>
            </a:r>
            <a:r>
              <a:rPr lang="en-US" dirty="0" err="1"/>
              <a:t>intrare</a:t>
            </a:r>
            <a:r>
              <a:rPr lang="en-US" dirty="0"/>
              <a:t>/</a:t>
            </a:r>
            <a:r>
              <a:rPr lang="en-US" dirty="0" err="1"/>
              <a:t>ieşire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al </a:t>
            </a:r>
            <a:r>
              <a:rPr lang="en-US" dirty="0" err="1"/>
              <a:t>dispozitivelor</a:t>
            </a:r>
            <a:r>
              <a:rPr lang="en-US" dirty="0"/>
              <a:t> de </a:t>
            </a:r>
            <a:r>
              <a:rPr lang="en-US" dirty="0" err="1"/>
              <a:t>memorie</a:t>
            </a:r>
            <a:r>
              <a:rPr lang="en-US" dirty="0"/>
              <a:t> </a:t>
            </a:r>
            <a:r>
              <a:rPr lang="en-US" dirty="0" err="1"/>
              <a:t>externă</a:t>
            </a:r>
            <a:r>
              <a:rPr lang="en-US" dirty="0"/>
              <a:t>.</a:t>
            </a:r>
          </a:p>
          <a:p>
            <a:r>
              <a:rPr lang="en-US" dirty="0" err="1"/>
              <a:t>Dispozitivele</a:t>
            </a:r>
            <a:r>
              <a:rPr lang="en-US" dirty="0"/>
              <a:t> </a:t>
            </a:r>
            <a:r>
              <a:rPr lang="en-US" dirty="0" err="1"/>
              <a:t>periferice</a:t>
            </a:r>
            <a:r>
              <a:rPr lang="en-US" dirty="0"/>
              <a:t> se </a:t>
            </a:r>
            <a:r>
              <a:rPr lang="en-US" dirty="0" err="1"/>
              <a:t>conectează</a:t>
            </a:r>
            <a:r>
              <a:rPr lang="en-US" dirty="0"/>
              <a:t> la calculator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intermediul</a:t>
            </a:r>
            <a:r>
              <a:rPr lang="en-US" dirty="0"/>
              <a:t> </a:t>
            </a:r>
            <a:r>
              <a:rPr lang="en-US" dirty="0" err="1"/>
              <a:t>porturilor</a:t>
            </a:r>
            <a:r>
              <a:rPr lang="en-US" dirty="0"/>
              <a:t>.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funcţie</a:t>
            </a:r>
            <a:r>
              <a:rPr lang="en-US" dirty="0"/>
              <a:t> de </a:t>
            </a:r>
            <a:r>
              <a:rPr lang="en-US" dirty="0" err="1"/>
              <a:t>modul</a:t>
            </a:r>
            <a:r>
              <a:rPr lang="en-US" dirty="0"/>
              <a:t> de </a:t>
            </a:r>
            <a:r>
              <a:rPr lang="en-US" dirty="0" err="1"/>
              <a:t>transmitere</a:t>
            </a:r>
            <a:r>
              <a:rPr lang="en-US" dirty="0"/>
              <a:t> a </a:t>
            </a:r>
            <a:r>
              <a:rPr lang="en-US" dirty="0" err="1"/>
              <a:t>informaţilor</a:t>
            </a:r>
            <a:r>
              <a:rPr lang="en-US" dirty="0"/>
              <a:t> </a:t>
            </a:r>
            <a:r>
              <a:rPr lang="en-US" dirty="0" err="1"/>
              <a:t>porturile</a:t>
            </a:r>
            <a:r>
              <a:rPr lang="en-US" dirty="0"/>
              <a:t> se </a:t>
            </a:r>
            <a:r>
              <a:rPr lang="en-US" dirty="0" err="1"/>
              <a:t>clasifică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:</a:t>
            </a:r>
          </a:p>
          <a:p>
            <a:r>
              <a:rPr lang="en-US" b="1" dirty="0" err="1"/>
              <a:t>porturi</a:t>
            </a:r>
            <a:r>
              <a:rPr lang="en-US" b="1" dirty="0"/>
              <a:t> </a:t>
            </a:r>
            <a:r>
              <a:rPr lang="en-US" b="1" dirty="0" err="1"/>
              <a:t>seriale</a:t>
            </a:r>
            <a:r>
              <a:rPr lang="en-US" b="1" dirty="0"/>
              <a:t> </a:t>
            </a:r>
            <a:r>
              <a:rPr lang="en-US" dirty="0"/>
              <a:t>– la un moment </a:t>
            </a:r>
            <a:r>
              <a:rPr lang="en-US" dirty="0" err="1"/>
              <a:t>dat</a:t>
            </a:r>
            <a:r>
              <a:rPr lang="en-US" dirty="0"/>
              <a:t> se </a:t>
            </a:r>
            <a:r>
              <a:rPr lang="en-US" dirty="0" err="1"/>
              <a:t>transmite</a:t>
            </a:r>
            <a:r>
              <a:rPr lang="en-US" dirty="0"/>
              <a:t> un </a:t>
            </a:r>
            <a:r>
              <a:rPr lang="en-US" dirty="0" err="1"/>
              <a:t>singur</a:t>
            </a:r>
            <a:r>
              <a:rPr lang="en-US" dirty="0"/>
              <a:t> bit (</a:t>
            </a:r>
            <a:r>
              <a:rPr lang="en-US" dirty="0" err="1"/>
              <a:t>tastatura</a:t>
            </a:r>
            <a:r>
              <a:rPr lang="en-US" dirty="0"/>
              <a:t>, modem, mouse);</a:t>
            </a:r>
          </a:p>
          <a:p>
            <a:r>
              <a:rPr lang="en-US" b="1" dirty="0" err="1"/>
              <a:t>porturi</a:t>
            </a:r>
            <a:r>
              <a:rPr lang="en-US" b="1" dirty="0"/>
              <a:t> </a:t>
            </a:r>
            <a:r>
              <a:rPr lang="en-US" b="1" dirty="0" err="1"/>
              <a:t>paralele</a:t>
            </a:r>
            <a:r>
              <a:rPr lang="en-US" b="1" dirty="0"/>
              <a:t> </a:t>
            </a:r>
            <a:r>
              <a:rPr lang="en-US" dirty="0"/>
              <a:t>– la un moment </a:t>
            </a:r>
            <a:r>
              <a:rPr lang="en-US" dirty="0" err="1"/>
              <a:t>dat</a:t>
            </a:r>
            <a:r>
              <a:rPr lang="en-US" dirty="0"/>
              <a:t> se transmit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mulţi</a:t>
            </a:r>
            <a:r>
              <a:rPr lang="en-US" dirty="0"/>
              <a:t> </a:t>
            </a:r>
            <a:r>
              <a:rPr lang="en-US" dirty="0" err="1"/>
              <a:t>biţi</a:t>
            </a:r>
            <a:r>
              <a:rPr lang="en-US" dirty="0"/>
              <a:t> (</a:t>
            </a:r>
            <a:r>
              <a:rPr lang="en-US" dirty="0" err="1"/>
              <a:t>imprimanta</a:t>
            </a:r>
            <a:r>
              <a:rPr lang="en-US" dirty="0"/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0229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Dispozitive</a:t>
            </a:r>
            <a:r>
              <a:rPr lang="en-US" dirty="0"/>
              <a:t> </a:t>
            </a:r>
            <a:r>
              <a:rPr lang="en-US" dirty="0" err="1"/>
              <a:t>periferice</a:t>
            </a:r>
            <a:r>
              <a:rPr lang="en-US" dirty="0"/>
              <a:t> de </a:t>
            </a:r>
            <a:r>
              <a:rPr lang="en-US" dirty="0" err="1"/>
              <a:t>intrare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41410" y="1849582"/>
            <a:ext cx="10039208" cy="394161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Dispozitivele</a:t>
            </a:r>
            <a:r>
              <a:rPr lang="en-US" dirty="0"/>
              <a:t> </a:t>
            </a:r>
            <a:r>
              <a:rPr lang="en-US" dirty="0" err="1"/>
              <a:t>periferice</a:t>
            </a:r>
            <a:r>
              <a:rPr lang="en-US" dirty="0"/>
              <a:t> de </a:t>
            </a:r>
            <a:r>
              <a:rPr lang="en-US" dirty="0" err="1"/>
              <a:t>intrare</a:t>
            </a:r>
            <a:r>
              <a:rPr lang="en-US" dirty="0"/>
              <a:t> au </a:t>
            </a:r>
            <a:r>
              <a:rPr lang="en-US" dirty="0" err="1"/>
              <a:t>rolul</a:t>
            </a:r>
            <a:r>
              <a:rPr lang="en-US" dirty="0"/>
              <a:t> de a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introducerea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calculator: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Tastatura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calculator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asemănătoare</a:t>
            </a:r>
            <a:r>
              <a:rPr lang="en-US" dirty="0"/>
              <a:t> cu </a:t>
            </a:r>
            <a:r>
              <a:rPr lang="en-US" dirty="0" err="1"/>
              <a:t>cea</a:t>
            </a:r>
            <a:r>
              <a:rPr lang="en-US" dirty="0"/>
              <a:t> a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maşini</a:t>
            </a:r>
            <a:r>
              <a:rPr lang="en-US" dirty="0"/>
              <a:t> de </a:t>
            </a:r>
            <a:r>
              <a:rPr lang="en-US" dirty="0" err="1"/>
              <a:t>scris</a:t>
            </a:r>
            <a:r>
              <a:rPr lang="en-US" dirty="0"/>
              <a:t> </a:t>
            </a:r>
            <a:r>
              <a:rPr lang="en-US" dirty="0" err="1"/>
              <a:t>obişnuite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are </a:t>
            </a:r>
            <a:r>
              <a:rPr lang="en-US" dirty="0" err="1"/>
              <a:t>rolul</a:t>
            </a:r>
            <a:r>
              <a:rPr lang="en-US" dirty="0"/>
              <a:t> de a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introducerea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calculator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apăsarea</a:t>
            </a:r>
            <a:r>
              <a:rPr lang="en-US" dirty="0"/>
              <a:t> </a:t>
            </a:r>
            <a:r>
              <a:rPr lang="en-US" dirty="0" err="1"/>
              <a:t>tastelor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Mouse-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dispozitivul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controlează</a:t>
            </a:r>
            <a:r>
              <a:rPr lang="en-US" dirty="0"/>
              <a:t> </a:t>
            </a:r>
            <a:r>
              <a:rPr lang="en-US" dirty="0" err="1"/>
              <a:t>mişcarea</a:t>
            </a:r>
            <a:r>
              <a:rPr lang="en-US" dirty="0"/>
              <a:t> </a:t>
            </a:r>
            <a:r>
              <a:rPr lang="en-US" dirty="0" err="1"/>
              <a:t>cursorului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ecranul</a:t>
            </a:r>
            <a:r>
              <a:rPr lang="en-US" dirty="0"/>
              <a:t> </a:t>
            </a:r>
            <a:r>
              <a:rPr lang="en-US" dirty="0" err="1"/>
              <a:t>monitorului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selectarea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activarea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obiecte</a:t>
            </a:r>
            <a:r>
              <a:rPr lang="en-US" dirty="0"/>
              <a:t> de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ecran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acţionarea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butoane</a:t>
            </a:r>
            <a:r>
              <a:rPr lang="en-US" dirty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Trackball </a:t>
            </a:r>
            <a:r>
              <a:rPr lang="en-US" dirty="0" err="1"/>
              <a:t>dispozitiv</a:t>
            </a:r>
            <a:r>
              <a:rPr lang="en-US" dirty="0"/>
              <a:t> de </a:t>
            </a:r>
            <a:r>
              <a:rPr lang="en-US" dirty="0" err="1"/>
              <a:t>indicare</a:t>
            </a:r>
            <a:r>
              <a:rPr lang="en-US" dirty="0"/>
              <a:t> </a:t>
            </a:r>
            <a:r>
              <a:rPr lang="en-US" dirty="0" err="1"/>
              <a:t>asemănător</a:t>
            </a:r>
            <a:r>
              <a:rPr lang="en-US" dirty="0"/>
              <a:t> mouse-</a:t>
            </a:r>
            <a:r>
              <a:rPr lang="en-US" dirty="0" err="1"/>
              <a:t>ului</a:t>
            </a:r>
            <a:r>
              <a:rPr lang="en-US" dirty="0"/>
              <a:t>. </a:t>
            </a:r>
            <a:r>
              <a:rPr lang="en-US" dirty="0" err="1"/>
              <a:t>Practic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un mouse </a:t>
            </a:r>
            <a:r>
              <a:rPr lang="en-US" dirty="0" err="1"/>
              <a:t>răsturnat</a:t>
            </a:r>
            <a:r>
              <a:rPr lang="en-US" dirty="0"/>
              <a:t> </a:t>
            </a:r>
            <a:r>
              <a:rPr lang="en-US" dirty="0" err="1"/>
              <a:t>utilizat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special la </a:t>
            </a:r>
            <a:r>
              <a:rPr lang="en-US" dirty="0" err="1"/>
              <a:t>calculatoarele</a:t>
            </a:r>
            <a:r>
              <a:rPr lang="en-US" dirty="0"/>
              <a:t> </a:t>
            </a:r>
            <a:r>
              <a:rPr lang="en-US" dirty="0" err="1"/>
              <a:t>portabile</a:t>
            </a:r>
            <a:r>
              <a:rPr lang="en-US" dirty="0"/>
              <a:t>. </a:t>
            </a:r>
            <a:r>
              <a:rPr lang="en-US" dirty="0" err="1"/>
              <a:t>Mişcarea</a:t>
            </a:r>
            <a:r>
              <a:rPr lang="en-US" dirty="0"/>
              <a:t> </a:t>
            </a:r>
            <a:r>
              <a:rPr lang="en-US" dirty="0" err="1"/>
              <a:t>cursorului</a:t>
            </a:r>
            <a:r>
              <a:rPr lang="en-US" dirty="0"/>
              <a:t> se </a:t>
            </a:r>
            <a:r>
              <a:rPr lang="en-US" dirty="0" err="1"/>
              <a:t>realizează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rotaţia</a:t>
            </a:r>
            <a:r>
              <a:rPr lang="en-US" dirty="0"/>
              <a:t> </a:t>
            </a:r>
            <a:r>
              <a:rPr lang="en-US" dirty="0" err="1"/>
              <a:t>bilei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0779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623455"/>
            <a:ext cx="9905999" cy="5746172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/>
              <a:t>Creon optic (light pen) – un </a:t>
            </a:r>
            <a:r>
              <a:rPr lang="en-US" dirty="0" err="1"/>
              <a:t>dispozitiv</a:t>
            </a:r>
            <a:r>
              <a:rPr lang="en-US" dirty="0"/>
              <a:t> </a:t>
            </a:r>
            <a:r>
              <a:rPr lang="en-US" dirty="0" err="1"/>
              <a:t>asemănător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creion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are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vârf</a:t>
            </a:r>
            <a:r>
              <a:rPr lang="en-US" dirty="0"/>
              <a:t> </a:t>
            </a:r>
            <a:r>
              <a:rPr lang="en-US" dirty="0" err="1"/>
              <a:t>unsenzor</a:t>
            </a:r>
            <a:r>
              <a:rPr lang="en-US" dirty="0"/>
              <a:t> optic. 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 err="1"/>
              <a:t>Tableta</a:t>
            </a:r>
            <a:r>
              <a:rPr lang="en-US" dirty="0"/>
              <a:t> </a:t>
            </a:r>
            <a:r>
              <a:rPr lang="en-US" dirty="0" err="1"/>
              <a:t>grafica</a:t>
            </a:r>
            <a:r>
              <a:rPr lang="en-US" dirty="0"/>
              <a:t> (graphics tablet) – </a:t>
            </a:r>
            <a:r>
              <a:rPr lang="en-US" dirty="0" err="1"/>
              <a:t>dispozitiv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introducerea</a:t>
            </a:r>
            <a:r>
              <a:rPr lang="en-US" dirty="0"/>
              <a:t> </a:t>
            </a:r>
            <a:r>
              <a:rPr lang="en-US" dirty="0" err="1"/>
              <a:t>facilă</a:t>
            </a:r>
            <a:r>
              <a:rPr lang="en-US" dirty="0"/>
              <a:t> a </a:t>
            </a:r>
            <a:r>
              <a:rPr lang="en-US" dirty="0" err="1"/>
              <a:t>desenelor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schiţelor</a:t>
            </a:r>
            <a:r>
              <a:rPr lang="en-US" dirty="0"/>
              <a:t>. Este </a:t>
            </a:r>
            <a:r>
              <a:rPr lang="en-US" dirty="0" err="1"/>
              <a:t>alcătuită</a:t>
            </a:r>
            <a:r>
              <a:rPr lang="en-US" dirty="0"/>
              <a:t> </a:t>
            </a:r>
            <a:r>
              <a:rPr lang="en-US" dirty="0" err="1"/>
              <a:t>dintr</a:t>
            </a:r>
            <a:r>
              <a:rPr lang="en-US" dirty="0"/>
              <a:t>-un </a:t>
            </a:r>
            <a:r>
              <a:rPr lang="en-US" dirty="0" err="1"/>
              <a:t>creion</a:t>
            </a:r>
            <a:r>
              <a:rPr lang="en-US" dirty="0"/>
              <a:t> cu </a:t>
            </a:r>
            <a:r>
              <a:rPr lang="en-US" dirty="0" err="1"/>
              <a:t>vârf</a:t>
            </a:r>
            <a:r>
              <a:rPr lang="en-US" dirty="0"/>
              <a:t> electronic </a:t>
            </a:r>
            <a:r>
              <a:rPr lang="en-US" dirty="0" err="1"/>
              <a:t>şi</a:t>
            </a:r>
            <a:r>
              <a:rPr lang="en-US" dirty="0"/>
              <a:t> o </a:t>
            </a:r>
            <a:r>
              <a:rPr lang="en-US" dirty="0" err="1"/>
              <a:t>plăcuţă</a:t>
            </a:r>
            <a:r>
              <a:rPr lang="en-US" dirty="0"/>
              <a:t> </a:t>
            </a:r>
            <a:r>
              <a:rPr lang="en-US" dirty="0" err="1"/>
              <a:t>electronică</a:t>
            </a:r>
            <a:r>
              <a:rPr lang="en-US" dirty="0"/>
              <a:t>, </a:t>
            </a:r>
            <a:r>
              <a:rPr lang="en-US" dirty="0" err="1"/>
              <a:t>capabilă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detecteze</a:t>
            </a:r>
            <a:r>
              <a:rPr lang="en-US" dirty="0"/>
              <a:t> </a:t>
            </a:r>
            <a:r>
              <a:rPr lang="en-US" dirty="0" err="1"/>
              <a:t>mişcările</a:t>
            </a:r>
            <a:r>
              <a:rPr lang="en-US" dirty="0"/>
              <a:t> </a:t>
            </a:r>
            <a:r>
              <a:rPr lang="en-US" dirty="0" err="1"/>
              <a:t>creionului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le </a:t>
            </a:r>
            <a:r>
              <a:rPr lang="en-US" dirty="0" err="1"/>
              <a:t>transmita</a:t>
            </a:r>
            <a:r>
              <a:rPr lang="en-US" dirty="0"/>
              <a:t> </a:t>
            </a:r>
            <a:r>
              <a:rPr lang="en-US" dirty="0" err="1"/>
              <a:t>calculatorului</a:t>
            </a:r>
            <a:r>
              <a:rPr lang="en-US" dirty="0"/>
              <a:t>. 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Scanner-</a:t>
            </a:r>
            <a:r>
              <a:rPr lang="en-US" dirty="0" err="1"/>
              <a:t>dispozitiv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digitizarea</a:t>
            </a:r>
            <a:r>
              <a:rPr lang="en-US" dirty="0"/>
              <a:t> </a:t>
            </a:r>
            <a:r>
              <a:rPr lang="en-US" dirty="0" err="1"/>
              <a:t>imaginilor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introducerea</a:t>
            </a:r>
            <a:r>
              <a:rPr lang="en-US" dirty="0"/>
              <a:t> </a:t>
            </a:r>
            <a:r>
              <a:rPr lang="en-US" dirty="0" err="1"/>
              <a:t>lor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calculator. Î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Joystick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 err="1"/>
              <a:t>Microfon</a:t>
            </a:r>
            <a:endParaRPr lang="en-US" dirty="0"/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Camera video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 GIS (</a:t>
            </a:r>
            <a:r>
              <a:rPr lang="en-US" dirty="0" err="1"/>
              <a:t>Georaphic</a:t>
            </a:r>
            <a:r>
              <a:rPr lang="en-US" dirty="0"/>
              <a:t> Information System) –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introducerea</a:t>
            </a:r>
            <a:r>
              <a:rPr lang="en-US" dirty="0"/>
              <a:t> de date </a:t>
            </a:r>
            <a:r>
              <a:rPr lang="en-US" dirty="0" err="1"/>
              <a:t>geografice</a:t>
            </a:r>
            <a:r>
              <a:rPr lang="en-US" dirty="0"/>
              <a:t> </a:t>
            </a:r>
            <a:r>
              <a:rPr lang="en-US" dirty="0" err="1"/>
              <a:t>preluate</a:t>
            </a:r>
            <a:r>
              <a:rPr lang="en-US" dirty="0"/>
              <a:t>, </a:t>
            </a:r>
            <a:r>
              <a:rPr lang="en-US" dirty="0" err="1"/>
              <a:t>în</a:t>
            </a:r>
            <a:r>
              <a:rPr lang="en-US" dirty="0"/>
              <a:t> general, de la </a:t>
            </a:r>
            <a:r>
              <a:rPr lang="en-US" dirty="0" err="1"/>
              <a:t>sateliţi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173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Dispozitive</a:t>
            </a:r>
            <a:r>
              <a:rPr lang="en-US" dirty="0"/>
              <a:t> </a:t>
            </a:r>
            <a:r>
              <a:rPr lang="en-US" dirty="0" err="1"/>
              <a:t>periferice</a:t>
            </a:r>
            <a:r>
              <a:rPr lang="en-US" dirty="0"/>
              <a:t> de </a:t>
            </a:r>
            <a:r>
              <a:rPr lang="en-US" dirty="0" err="1"/>
              <a:t>ieşire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Dispozitivele</a:t>
            </a:r>
            <a:r>
              <a:rPr lang="en-US" dirty="0"/>
              <a:t> </a:t>
            </a:r>
            <a:r>
              <a:rPr lang="en-US" dirty="0" err="1"/>
              <a:t>periferice</a:t>
            </a:r>
            <a:r>
              <a:rPr lang="en-US" dirty="0"/>
              <a:t> de </a:t>
            </a:r>
            <a:r>
              <a:rPr lang="en-US" dirty="0" err="1"/>
              <a:t>ieşire</a:t>
            </a:r>
            <a:r>
              <a:rPr lang="en-US" dirty="0"/>
              <a:t> permit </a:t>
            </a:r>
            <a:r>
              <a:rPr lang="en-US" dirty="0" err="1"/>
              <a:t>extragerea</a:t>
            </a:r>
            <a:r>
              <a:rPr lang="en-US" dirty="0"/>
              <a:t> </a:t>
            </a:r>
            <a:r>
              <a:rPr lang="en-US" dirty="0" err="1"/>
              <a:t>informaţiilor</a:t>
            </a:r>
            <a:r>
              <a:rPr lang="en-US" dirty="0"/>
              <a:t> </a:t>
            </a:r>
            <a:r>
              <a:rPr lang="en-US" dirty="0" err="1"/>
              <a:t>dintr</a:t>
            </a:r>
            <a:r>
              <a:rPr lang="en-US" dirty="0"/>
              <a:t>-un </a:t>
            </a:r>
            <a:r>
              <a:rPr lang="en-US" dirty="0" err="1"/>
              <a:t>sistem</a:t>
            </a:r>
            <a:r>
              <a:rPr lang="en-US" dirty="0"/>
              <a:t> de </a:t>
            </a:r>
            <a:r>
              <a:rPr lang="en-US" dirty="0" err="1"/>
              <a:t>calcul</a:t>
            </a:r>
            <a:r>
              <a:rPr lang="en-US" dirty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Monitor </a:t>
            </a:r>
            <a:r>
              <a:rPr lang="pt-BR" dirty="0"/>
              <a:t>permite vizualizarea pe ecran a rezultatelor execuţiei programelor.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Imprimanta</a:t>
            </a:r>
            <a:r>
              <a:rPr lang="en-US" dirty="0"/>
              <a:t> –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dispozitivul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realizează</a:t>
            </a:r>
            <a:r>
              <a:rPr lang="en-US" dirty="0"/>
              <a:t> </a:t>
            </a:r>
            <a:r>
              <a:rPr lang="en-US" dirty="0" err="1"/>
              <a:t>afişarea</a:t>
            </a:r>
            <a:r>
              <a:rPr lang="en-US" dirty="0"/>
              <a:t> </a:t>
            </a:r>
            <a:r>
              <a:rPr lang="en-US" dirty="0" err="1"/>
              <a:t>informaţiilor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hârtie</a:t>
            </a:r>
            <a:r>
              <a:rPr lang="en-US" dirty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Plotter -</a:t>
            </a:r>
            <a:r>
              <a:rPr lang="en-US" dirty="0" err="1"/>
              <a:t>dispozitiv</a:t>
            </a:r>
            <a:r>
              <a:rPr lang="en-US" dirty="0"/>
              <a:t> </a:t>
            </a:r>
            <a:r>
              <a:rPr lang="en-US" dirty="0" err="1"/>
              <a:t>asemănător</a:t>
            </a:r>
            <a:r>
              <a:rPr lang="en-US" dirty="0"/>
              <a:t> </a:t>
            </a:r>
            <a:r>
              <a:rPr lang="en-US" dirty="0" err="1"/>
              <a:t>imprimantei</a:t>
            </a:r>
            <a:r>
              <a:rPr lang="en-US" dirty="0"/>
              <a:t>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hârtia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parcursă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ambele</a:t>
            </a:r>
            <a:r>
              <a:rPr lang="en-US" dirty="0"/>
              <a:t> </a:t>
            </a:r>
            <a:r>
              <a:rPr lang="en-US" dirty="0" err="1"/>
              <a:t>sensuri</a:t>
            </a:r>
            <a:r>
              <a:rPr lang="en-US" dirty="0"/>
              <a:t>, </a:t>
            </a:r>
            <a:r>
              <a:rPr lang="en-US" dirty="0" err="1"/>
              <a:t>acceptă</a:t>
            </a:r>
            <a:r>
              <a:rPr lang="en-US" dirty="0"/>
              <a:t> </a:t>
            </a:r>
            <a:r>
              <a:rPr lang="en-US" dirty="0" err="1"/>
              <a:t>formate</a:t>
            </a:r>
            <a:r>
              <a:rPr lang="en-US" dirty="0"/>
              <a:t> </a:t>
            </a:r>
            <a:r>
              <a:rPr lang="en-US" dirty="0" err="1"/>
              <a:t>mari</a:t>
            </a:r>
            <a:r>
              <a:rPr lang="en-US" dirty="0"/>
              <a:t> de </a:t>
            </a:r>
            <a:r>
              <a:rPr lang="en-US" dirty="0" err="1"/>
              <a:t>hârtie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precizia</a:t>
            </a:r>
            <a:r>
              <a:rPr lang="en-US" dirty="0"/>
              <a:t> </a:t>
            </a:r>
            <a:r>
              <a:rPr lang="en-US" dirty="0" err="1"/>
              <a:t>desenelor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mare. Este </a:t>
            </a:r>
            <a:r>
              <a:rPr lang="en-US" dirty="0" err="1"/>
              <a:t>folosită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schiţe</a:t>
            </a:r>
            <a:r>
              <a:rPr lang="en-US" dirty="0"/>
              <a:t>, </a:t>
            </a:r>
            <a:r>
              <a:rPr lang="en-US" dirty="0" err="1"/>
              <a:t>grafice</a:t>
            </a:r>
            <a:r>
              <a:rPr lang="en-US" dirty="0"/>
              <a:t>, </a:t>
            </a:r>
            <a:r>
              <a:rPr lang="en-US" dirty="0" err="1"/>
              <a:t>desene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Difuzor</a:t>
            </a:r>
            <a:r>
              <a:rPr lang="en-US" dirty="0"/>
              <a:t> – </a:t>
            </a:r>
            <a:r>
              <a:rPr lang="en-US" dirty="0" err="1"/>
              <a:t>dispozitiv</a:t>
            </a:r>
            <a:r>
              <a:rPr lang="en-US" dirty="0"/>
              <a:t> de </a:t>
            </a:r>
            <a:r>
              <a:rPr lang="en-US" dirty="0" err="1"/>
              <a:t>ieşire</a:t>
            </a:r>
            <a:r>
              <a:rPr lang="en-US" dirty="0"/>
              <a:t> audio.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1442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Dispozitive</a:t>
            </a:r>
            <a:r>
              <a:rPr lang="en-US" dirty="0"/>
              <a:t> de </a:t>
            </a:r>
            <a:r>
              <a:rPr lang="en-US" dirty="0" err="1"/>
              <a:t>intrare-ieşire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Modem – </a:t>
            </a:r>
            <a:r>
              <a:rPr lang="en-US" dirty="0" err="1"/>
              <a:t>dispozitiv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comunicarea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</a:t>
            </a:r>
            <a:r>
              <a:rPr lang="en-US" dirty="0" err="1"/>
              <a:t>calculatoare</a:t>
            </a:r>
            <a:r>
              <a:rPr lang="en-US" dirty="0"/>
              <a:t> </a:t>
            </a:r>
            <a:r>
              <a:rPr lang="en-US" dirty="0" err="1"/>
              <a:t>aflate</a:t>
            </a:r>
            <a:r>
              <a:rPr lang="en-US" dirty="0"/>
              <a:t> la </a:t>
            </a:r>
            <a:r>
              <a:rPr lang="en-US" dirty="0" err="1"/>
              <a:t>distanţă</a:t>
            </a:r>
            <a:r>
              <a:rPr lang="en-US" dirty="0"/>
              <a:t>. </a:t>
            </a:r>
          </a:p>
          <a:p>
            <a:pPr lvl="1"/>
            <a:r>
              <a:rPr lang="en-US" dirty="0" err="1"/>
              <a:t>Modulare</a:t>
            </a:r>
            <a:r>
              <a:rPr lang="en-US" dirty="0"/>
              <a:t> = </a:t>
            </a:r>
            <a:r>
              <a:rPr lang="en-US" dirty="0" err="1"/>
              <a:t>transferul</a:t>
            </a:r>
            <a:r>
              <a:rPr lang="en-US" dirty="0"/>
              <a:t> </a:t>
            </a:r>
            <a:r>
              <a:rPr lang="en-US" dirty="0" err="1"/>
              <a:t>semnalului</a:t>
            </a:r>
            <a:r>
              <a:rPr lang="en-US" dirty="0"/>
              <a:t> din digital </a:t>
            </a:r>
            <a:r>
              <a:rPr lang="en-US" dirty="0" err="1"/>
              <a:t>în</a:t>
            </a:r>
            <a:r>
              <a:rPr lang="en-US" dirty="0"/>
              <a:t> analogic. </a:t>
            </a:r>
          </a:p>
          <a:p>
            <a:pPr lvl="1"/>
            <a:r>
              <a:rPr lang="en-US" dirty="0" err="1"/>
              <a:t>Demodulare</a:t>
            </a:r>
            <a:r>
              <a:rPr lang="en-US" dirty="0"/>
              <a:t> = </a:t>
            </a:r>
            <a:r>
              <a:rPr lang="en-US" dirty="0" err="1"/>
              <a:t>transferul</a:t>
            </a:r>
            <a:r>
              <a:rPr lang="en-US" dirty="0"/>
              <a:t> </a:t>
            </a:r>
            <a:r>
              <a:rPr lang="en-US" dirty="0" err="1"/>
              <a:t>semnalului</a:t>
            </a:r>
            <a:r>
              <a:rPr lang="en-US" dirty="0"/>
              <a:t> din analogic </a:t>
            </a:r>
            <a:r>
              <a:rPr lang="en-US" dirty="0" err="1"/>
              <a:t>în</a:t>
            </a:r>
            <a:r>
              <a:rPr lang="en-US" dirty="0"/>
              <a:t> digital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Touchscreen – </a:t>
            </a:r>
            <a:r>
              <a:rPr lang="en-US" dirty="0" err="1"/>
              <a:t>dispozitiv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selectarea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atingere</a:t>
            </a:r>
            <a:r>
              <a:rPr lang="en-US" dirty="0"/>
              <a:t> a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opţiuni</a:t>
            </a:r>
            <a:r>
              <a:rPr lang="en-US" dirty="0"/>
              <a:t> </a:t>
            </a:r>
            <a:r>
              <a:rPr lang="en-US" dirty="0" err="1"/>
              <a:t>afişate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ecranul</a:t>
            </a:r>
            <a:r>
              <a:rPr lang="en-US" dirty="0"/>
              <a:t> care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dotat</a:t>
            </a:r>
            <a:r>
              <a:rPr lang="en-US" dirty="0"/>
              <a:t> cu </a:t>
            </a:r>
            <a:r>
              <a:rPr lang="en-US" dirty="0" err="1"/>
              <a:t>senzori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Placa</a:t>
            </a:r>
            <a:r>
              <a:rPr lang="en-US" dirty="0"/>
              <a:t> de </a:t>
            </a:r>
            <a:r>
              <a:rPr lang="en-US" dirty="0" err="1"/>
              <a:t>sunet</a:t>
            </a:r>
            <a:r>
              <a:rPr lang="en-US" dirty="0"/>
              <a:t> (sound card) –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calculatorului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redea</a:t>
            </a:r>
            <a:r>
              <a:rPr lang="en-US" dirty="0"/>
              <a:t> </a:t>
            </a:r>
            <a:r>
              <a:rPr lang="en-US" dirty="0" err="1"/>
              <a:t>sunete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intermediul</a:t>
            </a:r>
            <a:r>
              <a:rPr lang="en-US" dirty="0"/>
              <a:t> </a:t>
            </a:r>
            <a:r>
              <a:rPr lang="en-US" dirty="0" err="1"/>
              <a:t>difuzorului</a:t>
            </a:r>
            <a:r>
              <a:rPr lang="en-US" dirty="0"/>
              <a:t>,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înregistreze</a:t>
            </a:r>
            <a:r>
              <a:rPr lang="en-US" dirty="0"/>
              <a:t> </a:t>
            </a:r>
            <a:r>
              <a:rPr lang="en-US" dirty="0" err="1"/>
              <a:t>sunete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intermediul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microfon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opereze</a:t>
            </a:r>
            <a:r>
              <a:rPr lang="en-US" dirty="0"/>
              <a:t> cu </a:t>
            </a:r>
            <a:r>
              <a:rPr lang="en-US" dirty="0" err="1"/>
              <a:t>sunete</a:t>
            </a:r>
            <a:r>
              <a:rPr lang="en-US" dirty="0"/>
              <a:t> </a:t>
            </a:r>
            <a:r>
              <a:rPr lang="en-US" dirty="0" err="1"/>
              <a:t>stocate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format digital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7766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Dispozitive</a:t>
            </a:r>
            <a:r>
              <a:rPr lang="en-US" dirty="0"/>
              <a:t> de </a:t>
            </a:r>
            <a:r>
              <a:rPr lang="en-US" dirty="0" err="1"/>
              <a:t>memorie</a:t>
            </a:r>
            <a:r>
              <a:rPr lang="en-US" dirty="0"/>
              <a:t> </a:t>
            </a:r>
            <a:r>
              <a:rPr lang="en-US" dirty="0" err="1"/>
              <a:t>externă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Dispozitivele</a:t>
            </a:r>
            <a:r>
              <a:rPr lang="en-US" dirty="0"/>
              <a:t> de </a:t>
            </a:r>
            <a:r>
              <a:rPr lang="en-US" dirty="0" err="1"/>
              <a:t>memorie</a:t>
            </a:r>
            <a:r>
              <a:rPr lang="en-US" dirty="0"/>
              <a:t> </a:t>
            </a:r>
            <a:r>
              <a:rPr lang="en-US" dirty="0" err="1"/>
              <a:t>externă</a:t>
            </a:r>
            <a:r>
              <a:rPr lang="en-US" dirty="0"/>
              <a:t> permit </a:t>
            </a:r>
            <a:r>
              <a:rPr lang="en-US" dirty="0" err="1"/>
              <a:t>stocarea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cantităţi</a:t>
            </a:r>
            <a:r>
              <a:rPr lang="en-US" dirty="0"/>
              <a:t> </a:t>
            </a:r>
            <a:r>
              <a:rPr lang="en-US" dirty="0" err="1"/>
              <a:t>mari</a:t>
            </a:r>
            <a:r>
              <a:rPr lang="en-US" dirty="0"/>
              <a:t> de </a:t>
            </a:r>
            <a:r>
              <a:rPr lang="en-US" dirty="0" err="1"/>
              <a:t>informaţii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termen</a:t>
            </a:r>
            <a:r>
              <a:rPr lang="en-US" dirty="0"/>
              <a:t> lung.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funcţie</a:t>
            </a:r>
            <a:r>
              <a:rPr lang="en-US" dirty="0"/>
              <a:t> de </a:t>
            </a:r>
            <a:r>
              <a:rPr lang="en-US" dirty="0" err="1"/>
              <a:t>tehnologia</a:t>
            </a:r>
            <a:r>
              <a:rPr lang="en-US" dirty="0"/>
              <a:t> </a:t>
            </a:r>
            <a:r>
              <a:rPr lang="en-US" dirty="0" err="1"/>
              <a:t>utilizată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stocarea</a:t>
            </a:r>
            <a:r>
              <a:rPr lang="en-US" dirty="0"/>
              <a:t> </a:t>
            </a:r>
            <a:r>
              <a:rPr lang="en-US" dirty="0" err="1"/>
              <a:t>informaţiilor</a:t>
            </a:r>
            <a:r>
              <a:rPr lang="en-US" dirty="0"/>
              <a:t> </a:t>
            </a:r>
            <a:r>
              <a:rPr lang="en-US" dirty="0" err="1"/>
              <a:t>acestea</a:t>
            </a:r>
            <a:r>
              <a:rPr lang="en-US" dirty="0"/>
              <a:t> se </a:t>
            </a:r>
            <a:r>
              <a:rPr lang="en-US" dirty="0" err="1"/>
              <a:t>clasifică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magnetice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optice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magnetico-optice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4191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Dischete</a:t>
            </a:r>
            <a:r>
              <a:rPr lang="en-US" dirty="0"/>
              <a:t> (FD – floppy-disc)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suporturi</a:t>
            </a:r>
            <a:r>
              <a:rPr lang="en-US" dirty="0"/>
              <a:t> de </a:t>
            </a:r>
            <a:r>
              <a:rPr lang="en-US" dirty="0" err="1"/>
              <a:t>memorie</a:t>
            </a:r>
            <a:r>
              <a:rPr lang="en-US" dirty="0"/>
              <a:t> </a:t>
            </a:r>
            <a:r>
              <a:rPr lang="en-US" dirty="0" err="1"/>
              <a:t>magnetică</a:t>
            </a:r>
            <a:r>
              <a:rPr lang="en-US" dirty="0"/>
              <a:t>. Au forma </a:t>
            </a:r>
            <a:r>
              <a:rPr lang="en-US" dirty="0" err="1"/>
              <a:t>pătratică</a:t>
            </a:r>
            <a:r>
              <a:rPr lang="en-US" dirty="0"/>
              <a:t> cu </a:t>
            </a:r>
            <a:r>
              <a:rPr lang="en-US" dirty="0" err="1"/>
              <a:t>latura</a:t>
            </a:r>
            <a:r>
              <a:rPr lang="en-US" dirty="0"/>
              <a:t> de 3,5", </a:t>
            </a:r>
            <a:r>
              <a:rPr lang="en-US" dirty="0" err="1"/>
              <a:t>carcasă</a:t>
            </a:r>
            <a:r>
              <a:rPr lang="en-US" dirty="0"/>
              <a:t> din plastic, pot </a:t>
            </a:r>
            <a:r>
              <a:rPr lang="en-US" dirty="0" err="1"/>
              <a:t>stoca</a:t>
            </a:r>
            <a:r>
              <a:rPr lang="en-US" dirty="0"/>
              <a:t> 1,44Mb (capacitate </a:t>
            </a:r>
            <a:r>
              <a:rPr lang="en-US" dirty="0" err="1"/>
              <a:t>mică</a:t>
            </a:r>
            <a:r>
              <a:rPr lang="en-US" dirty="0"/>
              <a:t>), </a:t>
            </a:r>
            <a:r>
              <a:rPr lang="en-US" dirty="0" err="1"/>
              <a:t>viteza</a:t>
            </a:r>
            <a:r>
              <a:rPr lang="en-US" dirty="0"/>
              <a:t> de </a:t>
            </a:r>
            <a:r>
              <a:rPr lang="en-US" dirty="0" err="1"/>
              <a:t>acces</a:t>
            </a:r>
            <a:r>
              <a:rPr lang="en-US" dirty="0"/>
              <a:t> la </a:t>
            </a:r>
            <a:r>
              <a:rPr lang="en-US" dirty="0" err="1"/>
              <a:t>informaţii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mică</a:t>
            </a:r>
            <a:r>
              <a:rPr lang="en-US" dirty="0"/>
              <a:t>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portabile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ieftine</a:t>
            </a:r>
            <a:r>
              <a:rPr lang="en-US" dirty="0"/>
              <a:t>.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putea</a:t>
            </a:r>
            <a:r>
              <a:rPr lang="en-US" dirty="0"/>
              <a:t> </a:t>
            </a:r>
            <a:r>
              <a:rPr lang="en-US" dirty="0" err="1"/>
              <a:t>utiliza</a:t>
            </a:r>
            <a:r>
              <a:rPr lang="en-US" dirty="0"/>
              <a:t> o </a:t>
            </a:r>
            <a:r>
              <a:rPr lang="en-US" dirty="0" err="1"/>
              <a:t>dischetă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formatată</a:t>
            </a:r>
            <a:r>
              <a:rPr lang="en-US" dirty="0"/>
              <a:t>. </a:t>
            </a:r>
            <a:r>
              <a:rPr lang="en-US" dirty="0" err="1"/>
              <a:t>Operaţia</a:t>
            </a:r>
            <a:r>
              <a:rPr lang="en-US" dirty="0"/>
              <a:t> de </a:t>
            </a:r>
            <a:r>
              <a:rPr lang="en-US" dirty="0" err="1"/>
              <a:t>formatare</a:t>
            </a:r>
            <a:r>
              <a:rPr lang="en-US" dirty="0"/>
              <a:t> </a:t>
            </a:r>
            <a:r>
              <a:rPr lang="en-US" dirty="0" err="1"/>
              <a:t>stabileşte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de </a:t>
            </a:r>
            <a:r>
              <a:rPr lang="en-US" dirty="0" err="1"/>
              <a:t>memorare</a:t>
            </a:r>
            <a:r>
              <a:rPr lang="en-US" dirty="0"/>
              <a:t> a </a:t>
            </a:r>
            <a:r>
              <a:rPr lang="en-US" dirty="0" err="1"/>
              <a:t>informaţiilor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dischetă</a:t>
            </a:r>
            <a:r>
              <a:rPr lang="en-US" dirty="0"/>
              <a:t>. </a:t>
            </a:r>
            <a:r>
              <a:rPr lang="en-US" dirty="0" err="1"/>
              <a:t>Citirea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scrierea</a:t>
            </a:r>
            <a:r>
              <a:rPr lang="en-US" dirty="0"/>
              <a:t> </a:t>
            </a:r>
            <a:r>
              <a:rPr lang="en-US" dirty="0" err="1"/>
              <a:t>informaţiilor</a:t>
            </a:r>
            <a:r>
              <a:rPr lang="en-US" dirty="0"/>
              <a:t> de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dischete</a:t>
            </a:r>
            <a:r>
              <a:rPr lang="en-US" dirty="0"/>
              <a:t> se </a:t>
            </a:r>
            <a:r>
              <a:rPr lang="en-US" dirty="0" err="1"/>
              <a:t>realizează</a:t>
            </a:r>
            <a:r>
              <a:rPr lang="en-US" dirty="0"/>
              <a:t> cu </a:t>
            </a:r>
            <a:r>
              <a:rPr lang="en-US" dirty="0" err="1"/>
              <a:t>ajutorul</a:t>
            </a:r>
            <a:r>
              <a:rPr lang="en-US" dirty="0"/>
              <a:t> </a:t>
            </a:r>
            <a:r>
              <a:rPr lang="en-US" dirty="0" err="1"/>
              <a:t>unităţilor</a:t>
            </a:r>
            <a:r>
              <a:rPr lang="en-US" dirty="0"/>
              <a:t> de floppy-disc.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1703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Hard-disk (HDD – disc </a:t>
            </a:r>
            <a:r>
              <a:rPr lang="en-US" dirty="0" err="1"/>
              <a:t>dur</a:t>
            </a:r>
            <a:r>
              <a:rPr lang="en-US" dirty="0"/>
              <a:t>)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dispozitiv</a:t>
            </a:r>
            <a:r>
              <a:rPr lang="en-US" dirty="0"/>
              <a:t> magnetic de </a:t>
            </a:r>
            <a:r>
              <a:rPr lang="en-US" dirty="0" err="1"/>
              <a:t>stocare</a:t>
            </a:r>
            <a:r>
              <a:rPr lang="en-US" dirty="0"/>
              <a:t>,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principala</a:t>
            </a:r>
            <a:r>
              <a:rPr lang="en-US" dirty="0"/>
              <a:t> </a:t>
            </a:r>
            <a:r>
              <a:rPr lang="en-US" dirty="0" err="1"/>
              <a:t>formă</a:t>
            </a:r>
            <a:r>
              <a:rPr lang="en-US" dirty="0"/>
              <a:t> de </a:t>
            </a:r>
            <a:r>
              <a:rPr lang="en-US" dirty="0" err="1"/>
              <a:t>stocare</a:t>
            </a:r>
            <a:r>
              <a:rPr lang="en-US" dirty="0"/>
              <a:t> </a:t>
            </a:r>
            <a:r>
              <a:rPr lang="en-US" dirty="0" err="1"/>
              <a:t>externă</a:t>
            </a:r>
            <a:r>
              <a:rPr lang="en-US" dirty="0"/>
              <a:t> a </a:t>
            </a:r>
            <a:r>
              <a:rPr lang="en-US" dirty="0" err="1"/>
              <a:t>informaţiilor</a:t>
            </a:r>
            <a:r>
              <a:rPr lang="en-US" dirty="0"/>
              <a:t>, are o capacitate mare de </a:t>
            </a:r>
            <a:r>
              <a:rPr lang="en-US" dirty="0" err="1"/>
              <a:t>stocare</a:t>
            </a:r>
            <a:r>
              <a:rPr lang="en-US" dirty="0"/>
              <a:t> (de </a:t>
            </a:r>
            <a:r>
              <a:rPr lang="en-US" dirty="0" err="1"/>
              <a:t>ordinul</a:t>
            </a:r>
            <a:r>
              <a:rPr lang="en-US" dirty="0"/>
              <a:t> </a:t>
            </a:r>
            <a:r>
              <a:rPr lang="en-US" dirty="0" err="1"/>
              <a:t>zecilor</a:t>
            </a:r>
            <a:r>
              <a:rPr lang="en-US" dirty="0"/>
              <a:t> de Gb), </a:t>
            </a:r>
            <a:r>
              <a:rPr lang="en-US" dirty="0" err="1"/>
              <a:t>viteza</a:t>
            </a:r>
            <a:r>
              <a:rPr lang="en-US" dirty="0"/>
              <a:t> de </a:t>
            </a:r>
            <a:r>
              <a:rPr lang="en-US" dirty="0" err="1"/>
              <a:t>acces</a:t>
            </a:r>
            <a:r>
              <a:rPr lang="en-US" dirty="0"/>
              <a:t> la </a:t>
            </a:r>
            <a:r>
              <a:rPr lang="en-US" dirty="0" err="1"/>
              <a:t>informaţii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mare (10-15 </a:t>
            </a:r>
            <a:r>
              <a:rPr lang="en-US" dirty="0" err="1"/>
              <a:t>milisecunde</a:t>
            </a:r>
            <a:r>
              <a:rPr lang="en-US" dirty="0"/>
              <a:t>), </a:t>
            </a:r>
            <a:r>
              <a:rPr lang="en-US" dirty="0" err="1"/>
              <a:t>viteza</a:t>
            </a:r>
            <a:r>
              <a:rPr lang="en-US" dirty="0"/>
              <a:t> de </a:t>
            </a:r>
            <a:r>
              <a:rPr lang="en-US" dirty="0" err="1"/>
              <a:t>rotaţie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mare (</a:t>
            </a:r>
            <a:r>
              <a:rPr lang="en-US" dirty="0" err="1"/>
              <a:t>până</a:t>
            </a:r>
            <a:r>
              <a:rPr lang="en-US" dirty="0"/>
              <a:t> la 10000 </a:t>
            </a:r>
            <a:r>
              <a:rPr lang="en-US" dirty="0" err="1"/>
              <a:t>rotaţii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minut</a:t>
            </a:r>
            <a:r>
              <a:rPr lang="en-US" dirty="0"/>
              <a:t>),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costisitoare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puţin</a:t>
            </a:r>
            <a:r>
              <a:rPr lang="en-US" dirty="0"/>
              <a:t> </a:t>
            </a:r>
            <a:r>
              <a:rPr lang="en-US" dirty="0" err="1"/>
              <a:t>portabile</a:t>
            </a:r>
            <a:r>
              <a:rPr lang="en-US" dirty="0"/>
              <a:t>. </a:t>
            </a:r>
            <a:r>
              <a:rPr lang="en-US" dirty="0" err="1"/>
              <a:t>Există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HDD-</a:t>
            </a:r>
            <a:r>
              <a:rPr lang="en-US" dirty="0" err="1"/>
              <a:t>uri</a:t>
            </a:r>
            <a:r>
              <a:rPr lang="en-US" dirty="0"/>
              <a:t> </a:t>
            </a:r>
            <a:r>
              <a:rPr lang="en-US" dirty="0" err="1"/>
              <a:t>portabile</a:t>
            </a:r>
            <a:r>
              <a:rPr lang="en-US" dirty="0"/>
              <a:t> </a:t>
            </a:r>
            <a:r>
              <a:rPr lang="en-US" dirty="0" err="1"/>
              <a:t>incluse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-o </a:t>
            </a:r>
            <a:r>
              <a:rPr lang="en-US" dirty="0" err="1"/>
              <a:t>carcasă</a:t>
            </a:r>
            <a:r>
              <a:rPr lang="en-US" dirty="0"/>
              <a:t> de plastic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necesită</a:t>
            </a:r>
            <a:r>
              <a:rPr lang="en-US" dirty="0"/>
              <a:t> o </a:t>
            </a:r>
            <a:r>
              <a:rPr lang="en-US" dirty="0" err="1"/>
              <a:t>unitate</a:t>
            </a:r>
            <a:r>
              <a:rPr lang="en-US" dirty="0"/>
              <a:t> </a:t>
            </a:r>
            <a:r>
              <a:rPr lang="en-US" dirty="0" err="1"/>
              <a:t>specială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06763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43</TotalTime>
  <Words>898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Контур</vt:lpstr>
      <vt:lpstr>TIPURI DE DISPOZITIVE DE INTRARE, DE IESIRE, DE INTRARE – IESIRE</vt:lpstr>
      <vt:lpstr>porturile</vt:lpstr>
      <vt:lpstr>Dispozitive periferice de intrare</vt:lpstr>
      <vt:lpstr>PowerPoint Presentation</vt:lpstr>
      <vt:lpstr>Dispozitive periferice de ieşire</vt:lpstr>
      <vt:lpstr>Dispozitive de intrare-ieşire </vt:lpstr>
      <vt:lpstr>Dispozitive de memorie externă </vt:lpstr>
      <vt:lpstr>Dischete (FD – floppy-disc) </vt:lpstr>
      <vt:lpstr>Hard-disk (HDD – disc dur) </vt:lpstr>
      <vt:lpstr>Discurile optice </vt:lpstr>
      <vt:lpstr>Discurile magnetico-optice </vt:lpstr>
      <vt:lpstr>Bibliografie</vt:lpstr>
    </vt:vector>
  </TitlesOfParts>
  <Company>CtrlSoft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TIPURI DE DISPOZITIVE DE INTRARE, DE IESIRE, DE INTRARE – IESIRE</dc:title>
  <dc:creator>user</dc:creator>
  <cp:lastModifiedBy>ASUS</cp:lastModifiedBy>
  <cp:revision>6</cp:revision>
  <dcterms:created xsi:type="dcterms:W3CDTF">2019-04-29T09:42:08Z</dcterms:created>
  <dcterms:modified xsi:type="dcterms:W3CDTF">2019-05-01T07:13:35Z</dcterms:modified>
</cp:coreProperties>
</file>