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A07DA-2CB1-4FAE-8463-A1FC6891378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71CE0F5-E059-4BD2-AB47-0D320281D9A3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GT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*</a:t>
          </a:r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1957 FORTRAN: Formula Translación es el lenguaje de programación mas antiguo y que aun continua en uso.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531D8F-3F32-4A63-BE26-48CABDF5F3FC}" type="parTrans" cxnId="{E55A2138-0C7D-4962-BAD6-ED794E05682B}">
      <dgm:prSet/>
      <dgm:spPr/>
      <dgm:t>
        <a:bodyPr/>
        <a:lstStyle/>
        <a:p>
          <a:endParaRPr lang="es-GT"/>
        </a:p>
      </dgm:t>
    </dgm:pt>
    <dgm:pt modelId="{974DEB10-8364-4C7C-852A-19281F8D37F5}" type="sibTrans" cxnId="{E55A2138-0C7D-4962-BAD6-ED794E05682B}">
      <dgm:prSet/>
      <dgm:spPr/>
      <dgm:t>
        <a:bodyPr/>
        <a:lstStyle/>
        <a:p>
          <a:endParaRPr lang="es-GT"/>
        </a:p>
      </dgm:t>
    </dgm:pt>
    <dgm:pt modelId="{6083B5A0-F4F7-4352-9856-21F3BEBCE6AD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s-GT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*</a:t>
          </a:r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1959 COBOL: El Common BusinessOriented Languaje esta detrás de la mayoría de sistemas de transacciones .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3394CA-49C3-459D-A754-8D34A226F28E}" type="parTrans" cxnId="{728D1CA5-70A3-419D-A866-F8E2E7E70189}">
      <dgm:prSet/>
      <dgm:spPr/>
      <dgm:t>
        <a:bodyPr/>
        <a:lstStyle/>
        <a:p>
          <a:endParaRPr lang="es-GT"/>
        </a:p>
      </dgm:t>
    </dgm:pt>
    <dgm:pt modelId="{D4BAEE7F-253B-4C88-90D7-DF57759EDC5A}" type="sibTrans" cxnId="{728D1CA5-70A3-419D-A866-F8E2E7E70189}">
      <dgm:prSet/>
      <dgm:spPr/>
      <dgm:t>
        <a:bodyPr/>
        <a:lstStyle/>
        <a:p>
          <a:endParaRPr lang="es-GT"/>
        </a:p>
      </dgm:t>
    </dgm:pt>
    <dgm:pt modelId="{4A10BBE3-7628-45F8-AC4D-20F9B504DC91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es-GT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*</a:t>
          </a:r>
          <a:r>
            <a:rPr lang="es-GT" sz="2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1964 BASIC: fue creado como un lenguaje simplificado para aquellos que no tenían base fuertes.</a:t>
          </a:r>
          <a:endParaRPr lang="es-GT" sz="20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F714A9-BD90-44B3-9306-676940D8BB9A}" type="parTrans" cxnId="{9DE3AB69-2C96-4312-B978-7CB68096E9F2}">
      <dgm:prSet/>
      <dgm:spPr/>
      <dgm:t>
        <a:bodyPr/>
        <a:lstStyle/>
        <a:p>
          <a:endParaRPr lang="es-GT"/>
        </a:p>
      </dgm:t>
    </dgm:pt>
    <dgm:pt modelId="{BD667721-05A1-4AA2-B84E-357C778300C2}" type="sibTrans" cxnId="{9DE3AB69-2C96-4312-B978-7CB68096E9F2}">
      <dgm:prSet/>
      <dgm:spPr/>
      <dgm:t>
        <a:bodyPr/>
        <a:lstStyle/>
        <a:p>
          <a:endParaRPr lang="es-GT"/>
        </a:p>
      </dgm:t>
    </dgm:pt>
    <dgm:pt modelId="{A46167EC-CD3F-4BFB-9330-C2D386196EFC}" type="pres">
      <dgm:prSet presAssocID="{533A07DA-2CB1-4FAE-8463-A1FC6891378D}" presName="CompostProcess" presStyleCnt="0">
        <dgm:presLayoutVars>
          <dgm:dir/>
          <dgm:resizeHandles val="exact"/>
        </dgm:presLayoutVars>
      </dgm:prSet>
      <dgm:spPr/>
    </dgm:pt>
    <dgm:pt modelId="{DD12A8A1-FCA8-428E-AF58-B7852187BF74}" type="pres">
      <dgm:prSet presAssocID="{533A07DA-2CB1-4FAE-8463-A1FC6891378D}" presName="arrow" presStyleLbl="bgShp" presStyleIdx="0" presStyleCnt="1"/>
      <dgm:spPr>
        <a:solidFill>
          <a:schemeClr val="accent1">
            <a:lumMod val="75000"/>
          </a:schemeClr>
        </a:solidFill>
      </dgm:spPr>
    </dgm:pt>
    <dgm:pt modelId="{8959A1D0-1EB8-4313-8063-015508B7374A}" type="pres">
      <dgm:prSet presAssocID="{533A07DA-2CB1-4FAE-8463-A1FC6891378D}" presName="linearProcess" presStyleCnt="0"/>
      <dgm:spPr/>
    </dgm:pt>
    <dgm:pt modelId="{C6A0B8FD-8D7E-4E29-905C-78248C9A4CB0}" type="pres">
      <dgm:prSet presAssocID="{B71CE0F5-E059-4BD2-AB47-0D320281D9A3}" presName="textNode" presStyleLbl="node1" presStyleIdx="0" presStyleCnt="3" custScaleY="162227" custLinFactNeighborX="35277" custLinFactNeighborY="376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B468159-D23B-4DA4-8C62-F9293C1D0492}" type="pres">
      <dgm:prSet presAssocID="{974DEB10-8364-4C7C-852A-19281F8D37F5}" presName="sibTrans" presStyleCnt="0"/>
      <dgm:spPr/>
    </dgm:pt>
    <dgm:pt modelId="{1E14D594-37A8-4CDE-82DF-BFBAF03BADAA}" type="pres">
      <dgm:prSet presAssocID="{6083B5A0-F4F7-4352-9856-21F3BEBCE6AD}" presName="textNode" presStyleLbl="node1" presStyleIdx="1" presStyleCnt="3" custScaleY="157708" custLinFactNeighborX="3136" custLinFactNeighborY="282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B1D9F093-394E-4978-B81B-747C5EA988CB}" type="pres">
      <dgm:prSet presAssocID="{D4BAEE7F-253B-4C88-90D7-DF57759EDC5A}" presName="sibTrans" presStyleCnt="0"/>
      <dgm:spPr/>
    </dgm:pt>
    <dgm:pt modelId="{E1C83829-2554-4B01-945A-BDC303620D38}" type="pres">
      <dgm:prSet presAssocID="{4A10BBE3-7628-45F8-AC4D-20F9B504DC91}" presName="textNode" presStyleLbl="node1" presStyleIdx="2" presStyleCnt="3" custScaleY="150180" custLinFactNeighborX="-3527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728D1CA5-70A3-419D-A866-F8E2E7E70189}" srcId="{533A07DA-2CB1-4FAE-8463-A1FC6891378D}" destId="{6083B5A0-F4F7-4352-9856-21F3BEBCE6AD}" srcOrd="1" destOrd="0" parTransId="{CB3394CA-49C3-459D-A754-8D34A226F28E}" sibTransId="{D4BAEE7F-253B-4C88-90D7-DF57759EDC5A}"/>
    <dgm:cxn modelId="{9DE3AB69-2C96-4312-B978-7CB68096E9F2}" srcId="{533A07DA-2CB1-4FAE-8463-A1FC6891378D}" destId="{4A10BBE3-7628-45F8-AC4D-20F9B504DC91}" srcOrd="2" destOrd="0" parTransId="{75F714A9-BD90-44B3-9306-676940D8BB9A}" sibTransId="{BD667721-05A1-4AA2-B84E-357C778300C2}"/>
    <dgm:cxn modelId="{7A1BD9D0-B088-48C4-8445-11AF57BAC40F}" type="presOf" srcId="{B71CE0F5-E059-4BD2-AB47-0D320281D9A3}" destId="{C6A0B8FD-8D7E-4E29-905C-78248C9A4CB0}" srcOrd="0" destOrd="0" presId="urn:microsoft.com/office/officeart/2005/8/layout/hProcess9"/>
    <dgm:cxn modelId="{A78B66E2-7822-47C1-AE3B-58155556E9A6}" type="presOf" srcId="{6083B5A0-F4F7-4352-9856-21F3BEBCE6AD}" destId="{1E14D594-37A8-4CDE-82DF-BFBAF03BADAA}" srcOrd="0" destOrd="0" presId="urn:microsoft.com/office/officeart/2005/8/layout/hProcess9"/>
    <dgm:cxn modelId="{34CECA19-1F93-4AFF-A824-56B3AC233965}" type="presOf" srcId="{4A10BBE3-7628-45F8-AC4D-20F9B504DC91}" destId="{E1C83829-2554-4B01-945A-BDC303620D38}" srcOrd="0" destOrd="0" presId="urn:microsoft.com/office/officeart/2005/8/layout/hProcess9"/>
    <dgm:cxn modelId="{A6EFE68D-293F-412B-97CD-8817D147ADEA}" type="presOf" srcId="{533A07DA-2CB1-4FAE-8463-A1FC6891378D}" destId="{A46167EC-CD3F-4BFB-9330-C2D386196EFC}" srcOrd="0" destOrd="0" presId="urn:microsoft.com/office/officeart/2005/8/layout/hProcess9"/>
    <dgm:cxn modelId="{E55A2138-0C7D-4962-BAD6-ED794E05682B}" srcId="{533A07DA-2CB1-4FAE-8463-A1FC6891378D}" destId="{B71CE0F5-E059-4BD2-AB47-0D320281D9A3}" srcOrd="0" destOrd="0" parTransId="{89531D8F-3F32-4A63-BE26-48CABDF5F3FC}" sibTransId="{974DEB10-8364-4C7C-852A-19281F8D37F5}"/>
    <dgm:cxn modelId="{7E50E272-5C4C-4EFB-8434-682433DBAC72}" type="presParOf" srcId="{A46167EC-CD3F-4BFB-9330-C2D386196EFC}" destId="{DD12A8A1-FCA8-428E-AF58-B7852187BF74}" srcOrd="0" destOrd="0" presId="urn:microsoft.com/office/officeart/2005/8/layout/hProcess9"/>
    <dgm:cxn modelId="{1159E969-FB02-438D-B6DB-49DAC6F42414}" type="presParOf" srcId="{A46167EC-CD3F-4BFB-9330-C2D386196EFC}" destId="{8959A1D0-1EB8-4313-8063-015508B7374A}" srcOrd="1" destOrd="0" presId="urn:microsoft.com/office/officeart/2005/8/layout/hProcess9"/>
    <dgm:cxn modelId="{7E065058-DB3E-446D-BF0A-B04410645784}" type="presParOf" srcId="{8959A1D0-1EB8-4313-8063-015508B7374A}" destId="{C6A0B8FD-8D7E-4E29-905C-78248C9A4CB0}" srcOrd="0" destOrd="0" presId="urn:microsoft.com/office/officeart/2005/8/layout/hProcess9"/>
    <dgm:cxn modelId="{854D073A-C830-4A4D-BD9F-4D43179F6E6E}" type="presParOf" srcId="{8959A1D0-1EB8-4313-8063-015508B7374A}" destId="{DB468159-D23B-4DA4-8C62-F9293C1D0492}" srcOrd="1" destOrd="0" presId="urn:microsoft.com/office/officeart/2005/8/layout/hProcess9"/>
    <dgm:cxn modelId="{2C3AF141-751F-4B25-BD92-827928BEDEBE}" type="presParOf" srcId="{8959A1D0-1EB8-4313-8063-015508B7374A}" destId="{1E14D594-37A8-4CDE-82DF-BFBAF03BADAA}" srcOrd="2" destOrd="0" presId="urn:microsoft.com/office/officeart/2005/8/layout/hProcess9"/>
    <dgm:cxn modelId="{CD659BC5-61B4-47D2-AEF1-E5B3702CCF22}" type="presParOf" srcId="{8959A1D0-1EB8-4313-8063-015508B7374A}" destId="{B1D9F093-394E-4978-B81B-747C5EA988CB}" srcOrd="3" destOrd="0" presId="urn:microsoft.com/office/officeart/2005/8/layout/hProcess9"/>
    <dgm:cxn modelId="{EE94A710-E9C8-4DF8-9470-390A7FF5ADCB}" type="presParOf" srcId="{8959A1D0-1EB8-4313-8063-015508B7374A}" destId="{E1C83829-2554-4B01-945A-BDC303620D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AC40F8-1772-44D3-B372-6A7F109E90B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D7E0840E-E3D9-4F4B-8763-A786848E5E3B}">
      <dgm:prSet phldrT="[Texto]"/>
      <dgm:spPr>
        <a:solidFill>
          <a:schemeClr val="accent1"/>
        </a:solidFill>
      </dgm:spPr>
      <dgm:t>
        <a:bodyPr/>
        <a:lstStyle/>
        <a:p>
          <a:r>
            <a:rPr lang="es-GT" dirty="0" smtClean="0"/>
            <a:t>1969 4-C</a:t>
          </a:r>
          <a:endParaRPr lang="es-GT" dirty="0"/>
        </a:p>
      </dgm:t>
    </dgm:pt>
    <dgm:pt modelId="{5C7685AA-E32B-4A7C-9059-B67C000CF2C6}" type="parTrans" cxnId="{5191126F-BECE-4632-B905-816CA1296D21}">
      <dgm:prSet/>
      <dgm:spPr/>
      <dgm:t>
        <a:bodyPr/>
        <a:lstStyle/>
        <a:p>
          <a:endParaRPr lang="es-GT"/>
        </a:p>
      </dgm:t>
    </dgm:pt>
    <dgm:pt modelId="{5396BAA2-4D19-44BE-8ED0-E1530DB56712}" type="sibTrans" cxnId="{5191126F-BECE-4632-B905-816CA1296D21}">
      <dgm:prSet/>
      <dgm:spPr/>
      <dgm:t>
        <a:bodyPr/>
        <a:lstStyle/>
        <a:p>
          <a:endParaRPr lang="es-GT"/>
        </a:p>
      </dgm:t>
    </dgm:pt>
    <dgm:pt modelId="{BB336251-07DE-4307-81C7-77B4F6E684C4}">
      <dgm:prSet phldrT="[Texto]" custT="1"/>
      <dgm:spPr/>
      <dgm:t>
        <a:bodyPr/>
        <a:lstStyle/>
        <a:p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Este lenguaje fue desarrollado para usarlo en el sistema UNIX se llamo C 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9B674A-DA1B-40D1-9E48-41C94EB78AAF}" type="parTrans" cxnId="{5441DF61-8012-42D3-9513-52920E110E91}">
      <dgm:prSet/>
      <dgm:spPr/>
      <dgm:t>
        <a:bodyPr/>
        <a:lstStyle/>
        <a:p>
          <a:endParaRPr lang="es-GT"/>
        </a:p>
      </dgm:t>
    </dgm:pt>
    <dgm:pt modelId="{F2FBD9AD-8877-4167-9522-2C5C3734B6AC}" type="sibTrans" cxnId="{5441DF61-8012-42D3-9513-52920E110E91}">
      <dgm:prSet/>
      <dgm:spPr/>
      <dgm:t>
        <a:bodyPr/>
        <a:lstStyle/>
        <a:p>
          <a:endParaRPr lang="es-GT"/>
        </a:p>
      </dgm:t>
    </dgm:pt>
    <dgm:pt modelId="{D97788B8-6499-4281-AE02-557C5AE22AA1}">
      <dgm:prSet phldrT="[Texto]"/>
      <dgm:spPr>
        <a:solidFill>
          <a:schemeClr val="accent1"/>
        </a:solidFill>
      </dgm:spPr>
      <dgm:t>
        <a:bodyPr/>
        <a:lstStyle/>
        <a:p>
          <a:r>
            <a:rPr lang="es-GT" dirty="0" smtClean="0"/>
            <a:t>1970 PASCAL</a:t>
          </a:r>
          <a:endParaRPr lang="es-GT" dirty="0"/>
        </a:p>
      </dgm:t>
    </dgm:pt>
    <dgm:pt modelId="{3E33D9B0-3CDB-4794-8B02-FC26BCA39349}" type="parTrans" cxnId="{8FB5D067-9CA0-4A03-AAC5-AD430F5F9CC5}">
      <dgm:prSet/>
      <dgm:spPr/>
      <dgm:t>
        <a:bodyPr/>
        <a:lstStyle/>
        <a:p>
          <a:endParaRPr lang="es-GT"/>
        </a:p>
      </dgm:t>
    </dgm:pt>
    <dgm:pt modelId="{1149290D-D2C2-4AEE-9BF2-E14217A5DD81}" type="sibTrans" cxnId="{8FB5D067-9CA0-4A03-AAC5-AD430F5F9CC5}">
      <dgm:prSet/>
      <dgm:spPr/>
      <dgm:t>
        <a:bodyPr/>
        <a:lstStyle/>
        <a:p>
          <a:endParaRPr lang="es-GT"/>
        </a:p>
      </dgm:t>
    </dgm:pt>
    <dgm:pt modelId="{CA385857-2B7F-45E6-AB5F-A457B43854FB}">
      <dgm:prSet phldrT="[Texto]" custT="1"/>
      <dgm:spPr/>
      <dgm:t>
        <a:bodyPr/>
        <a:lstStyle/>
        <a:p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Fue llamado así por Blaise Pascal el inventor de las calculadoras matemáticas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AE1D9B-57AA-45DD-A7D7-56F4F6BC0BFF}" type="parTrans" cxnId="{F72739AE-9E55-4212-AB85-D1DA7635FD68}">
      <dgm:prSet/>
      <dgm:spPr/>
      <dgm:t>
        <a:bodyPr/>
        <a:lstStyle/>
        <a:p>
          <a:endParaRPr lang="es-GT"/>
        </a:p>
      </dgm:t>
    </dgm:pt>
    <dgm:pt modelId="{188A0DDB-5012-4D11-8CAE-50C91B6134AA}" type="sibTrans" cxnId="{F72739AE-9E55-4212-AB85-D1DA7635FD68}">
      <dgm:prSet/>
      <dgm:spPr/>
      <dgm:t>
        <a:bodyPr/>
        <a:lstStyle/>
        <a:p>
          <a:endParaRPr lang="es-GT"/>
        </a:p>
      </dgm:t>
    </dgm:pt>
    <dgm:pt modelId="{D4297B99-4B74-4EBE-AEA1-FA847D1CF3E6}">
      <dgm:prSet phldrT="[Texto]"/>
      <dgm:spPr/>
      <dgm:t>
        <a:bodyPr/>
        <a:lstStyle/>
        <a:p>
          <a:r>
            <a:rPr lang="es-GT" dirty="0" smtClean="0"/>
            <a:t>1983 C++</a:t>
          </a:r>
          <a:endParaRPr lang="es-GT" dirty="0"/>
        </a:p>
      </dgm:t>
    </dgm:pt>
    <dgm:pt modelId="{D4EAADEA-F4C4-46CE-A8BF-F26089AC684B}" type="parTrans" cxnId="{FEE2095B-3C49-455A-91AB-A8697809F4E0}">
      <dgm:prSet/>
      <dgm:spPr/>
      <dgm:t>
        <a:bodyPr/>
        <a:lstStyle/>
        <a:p>
          <a:endParaRPr lang="es-GT"/>
        </a:p>
      </dgm:t>
    </dgm:pt>
    <dgm:pt modelId="{C1C01AC2-CB2F-4A40-AF13-2E36A55E26ED}" type="sibTrans" cxnId="{FEE2095B-3C49-455A-91AB-A8697809F4E0}">
      <dgm:prSet/>
      <dgm:spPr/>
      <dgm:t>
        <a:bodyPr/>
        <a:lstStyle/>
        <a:p>
          <a:endParaRPr lang="es-GT"/>
        </a:p>
      </dgm:t>
    </dgm:pt>
    <dgm:pt modelId="{4873FD9F-D424-4740-8ABA-ED5AF6A07195}">
      <dgm:prSet phldrT="[Texto]" custT="1"/>
      <dgm:spPr/>
      <dgm:t>
        <a:bodyPr/>
        <a:lstStyle/>
        <a:p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Lenguaje de programación mas popular que ha existido nunca.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DDC1DB-896D-4D60-93FD-076F59E263C9}" type="parTrans" cxnId="{81D668AB-109F-401C-B39F-BFB1A1CDDE9E}">
      <dgm:prSet/>
      <dgm:spPr/>
      <dgm:t>
        <a:bodyPr/>
        <a:lstStyle/>
        <a:p>
          <a:endParaRPr lang="es-GT"/>
        </a:p>
      </dgm:t>
    </dgm:pt>
    <dgm:pt modelId="{82FC61CA-3F39-4BB2-A93A-91C79DD52069}" type="sibTrans" cxnId="{81D668AB-109F-401C-B39F-BFB1A1CDDE9E}">
      <dgm:prSet/>
      <dgm:spPr/>
      <dgm:t>
        <a:bodyPr/>
        <a:lstStyle/>
        <a:p>
          <a:endParaRPr lang="es-GT"/>
        </a:p>
      </dgm:t>
    </dgm:pt>
    <dgm:pt modelId="{31810048-95A1-4CE7-A2F7-CDAC1D70B8CD}" type="pres">
      <dgm:prSet presAssocID="{CBAC40F8-1772-44D3-B372-6A7F109E90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F67D42D9-66A4-4F9B-857E-FFB7BD805183}" type="pres">
      <dgm:prSet presAssocID="{D4297B99-4B74-4EBE-AEA1-FA847D1CF3E6}" presName="boxAndChildren" presStyleCnt="0"/>
      <dgm:spPr/>
    </dgm:pt>
    <dgm:pt modelId="{345CB3F9-561B-4E1F-8376-2ADF46006C0B}" type="pres">
      <dgm:prSet presAssocID="{D4297B99-4B74-4EBE-AEA1-FA847D1CF3E6}" presName="parentTextBox" presStyleLbl="node1" presStyleIdx="0" presStyleCnt="3"/>
      <dgm:spPr/>
      <dgm:t>
        <a:bodyPr/>
        <a:lstStyle/>
        <a:p>
          <a:endParaRPr lang="es-GT"/>
        </a:p>
      </dgm:t>
    </dgm:pt>
    <dgm:pt modelId="{68506346-3FF1-4F08-AECD-45D44BFC335D}" type="pres">
      <dgm:prSet presAssocID="{D4297B99-4B74-4EBE-AEA1-FA847D1CF3E6}" presName="entireBox" presStyleLbl="node1" presStyleIdx="0" presStyleCnt="3"/>
      <dgm:spPr/>
      <dgm:t>
        <a:bodyPr/>
        <a:lstStyle/>
        <a:p>
          <a:endParaRPr lang="es-GT"/>
        </a:p>
      </dgm:t>
    </dgm:pt>
    <dgm:pt modelId="{A7EE84DA-6922-43EB-83FE-367C81346294}" type="pres">
      <dgm:prSet presAssocID="{D4297B99-4B74-4EBE-AEA1-FA847D1CF3E6}" presName="descendantBox" presStyleCnt="0"/>
      <dgm:spPr/>
    </dgm:pt>
    <dgm:pt modelId="{74FE1BE5-CC56-4D01-921D-3A5AE7770366}" type="pres">
      <dgm:prSet presAssocID="{4873FD9F-D424-4740-8ABA-ED5AF6A07195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88AECAB-815C-4AAB-8535-AEC82BB29588}" type="pres">
      <dgm:prSet presAssocID="{1149290D-D2C2-4AEE-9BF2-E14217A5DD81}" presName="sp" presStyleCnt="0"/>
      <dgm:spPr/>
    </dgm:pt>
    <dgm:pt modelId="{45326515-7BB0-4C2F-8465-492AFE0230A3}" type="pres">
      <dgm:prSet presAssocID="{D97788B8-6499-4281-AE02-557C5AE22AA1}" presName="arrowAndChildren" presStyleCnt="0"/>
      <dgm:spPr/>
    </dgm:pt>
    <dgm:pt modelId="{6B2375F1-3BA6-4FD7-AF72-C5873D0A7328}" type="pres">
      <dgm:prSet presAssocID="{D97788B8-6499-4281-AE02-557C5AE22AA1}" presName="parentTextArrow" presStyleLbl="node1" presStyleIdx="0" presStyleCnt="3"/>
      <dgm:spPr/>
      <dgm:t>
        <a:bodyPr/>
        <a:lstStyle/>
        <a:p>
          <a:endParaRPr lang="es-GT"/>
        </a:p>
      </dgm:t>
    </dgm:pt>
    <dgm:pt modelId="{5EC9CE8D-412D-4557-9DF0-6774FC6ADF84}" type="pres">
      <dgm:prSet presAssocID="{D97788B8-6499-4281-AE02-557C5AE22AA1}" presName="arrow" presStyleLbl="node1" presStyleIdx="1" presStyleCnt="3"/>
      <dgm:spPr/>
      <dgm:t>
        <a:bodyPr/>
        <a:lstStyle/>
        <a:p>
          <a:endParaRPr lang="es-GT"/>
        </a:p>
      </dgm:t>
    </dgm:pt>
    <dgm:pt modelId="{6217DFE1-64EF-48C9-B84E-C0B8568026FB}" type="pres">
      <dgm:prSet presAssocID="{D97788B8-6499-4281-AE02-557C5AE22AA1}" presName="descendantArrow" presStyleCnt="0"/>
      <dgm:spPr/>
    </dgm:pt>
    <dgm:pt modelId="{749DF0A6-1F10-4597-9964-6A3A1719D7DE}" type="pres">
      <dgm:prSet presAssocID="{CA385857-2B7F-45E6-AB5F-A457B43854FB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E9D0AB4D-A297-4D16-8A48-74005966BFE8}" type="pres">
      <dgm:prSet presAssocID="{5396BAA2-4D19-44BE-8ED0-E1530DB56712}" presName="sp" presStyleCnt="0"/>
      <dgm:spPr/>
    </dgm:pt>
    <dgm:pt modelId="{11A0FD18-2018-4283-B7E3-86876B8209B5}" type="pres">
      <dgm:prSet presAssocID="{D7E0840E-E3D9-4F4B-8763-A786848E5E3B}" presName="arrowAndChildren" presStyleCnt="0"/>
      <dgm:spPr/>
    </dgm:pt>
    <dgm:pt modelId="{1C68E0DE-D018-414E-97D0-C5F8B0116456}" type="pres">
      <dgm:prSet presAssocID="{D7E0840E-E3D9-4F4B-8763-A786848E5E3B}" presName="parentTextArrow" presStyleLbl="node1" presStyleIdx="1" presStyleCnt="3"/>
      <dgm:spPr/>
      <dgm:t>
        <a:bodyPr/>
        <a:lstStyle/>
        <a:p>
          <a:endParaRPr lang="es-GT"/>
        </a:p>
      </dgm:t>
    </dgm:pt>
    <dgm:pt modelId="{A5843219-E231-4F29-9D57-2A47FDC324CD}" type="pres">
      <dgm:prSet presAssocID="{D7E0840E-E3D9-4F4B-8763-A786848E5E3B}" presName="arrow" presStyleLbl="node1" presStyleIdx="2" presStyleCnt="3"/>
      <dgm:spPr/>
      <dgm:t>
        <a:bodyPr/>
        <a:lstStyle/>
        <a:p>
          <a:endParaRPr lang="es-GT"/>
        </a:p>
      </dgm:t>
    </dgm:pt>
    <dgm:pt modelId="{0ECFB209-BCC3-4EC3-AC46-A397F29C61A4}" type="pres">
      <dgm:prSet presAssocID="{D7E0840E-E3D9-4F4B-8763-A786848E5E3B}" presName="descendantArrow" presStyleCnt="0"/>
      <dgm:spPr/>
    </dgm:pt>
    <dgm:pt modelId="{D6B5D8CF-C448-4927-9214-5D2097EE03A2}" type="pres">
      <dgm:prSet presAssocID="{BB336251-07DE-4307-81C7-77B4F6E684C4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BBB1A179-52A3-464F-A17E-3EB4EEE44B53}" type="presOf" srcId="{CBAC40F8-1772-44D3-B372-6A7F109E90BB}" destId="{31810048-95A1-4CE7-A2F7-CDAC1D70B8CD}" srcOrd="0" destOrd="0" presId="urn:microsoft.com/office/officeart/2005/8/layout/process4"/>
    <dgm:cxn modelId="{81D668AB-109F-401C-B39F-BFB1A1CDDE9E}" srcId="{D4297B99-4B74-4EBE-AEA1-FA847D1CF3E6}" destId="{4873FD9F-D424-4740-8ABA-ED5AF6A07195}" srcOrd="0" destOrd="0" parTransId="{1ADDC1DB-896D-4D60-93FD-076F59E263C9}" sibTransId="{82FC61CA-3F39-4BB2-A93A-91C79DD52069}"/>
    <dgm:cxn modelId="{F72739AE-9E55-4212-AB85-D1DA7635FD68}" srcId="{D97788B8-6499-4281-AE02-557C5AE22AA1}" destId="{CA385857-2B7F-45E6-AB5F-A457B43854FB}" srcOrd="0" destOrd="0" parTransId="{FEAE1D9B-57AA-45DD-A7D7-56F4F6BC0BFF}" sibTransId="{188A0DDB-5012-4D11-8CAE-50C91B6134AA}"/>
    <dgm:cxn modelId="{7D821CC5-D9E4-409E-94CA-CDD47708EB32}" type="presOf" srcId="{D97788B8-6499-4281-AE02-557C5AE22AA1}" destId="{5EC9CE8D-412D-4557-9DF0-6774FC6ADF84}" srcOrd="1" destOrd="0" presId="urn:microsoft.com/office/officeart/2005/8/layout/process4"/>
    <dgm:cxn modelId="{5191126F-BECE-4632-B905-816CA1296D21}" srcId="{CBAC40F8-1772-44D3-B372-6A7F109E90BB}" destId="{D7E0840E-E3D9-4F4B-8763-A786848E5E3B}" srcOrd="0" destOrd="0" parTransId="{5C7685AA-E32B-4A7C-9059-B67C000CF2C6}" sibTransId="{5396BAA2-4D19-44BE-8ED0-E1530DB56712}"/>
    <dgm:cxn modelId="{90D84EC2-5707-4949-B757-466070576310}" type="presOf" srcId="{D4297B99-4B74-4EBE-AEA1-FA847D1CF3E6}" destId="{68506346-3FF1-4F08-AECD-45D44BFC335D}" srcOrd="1" destOrd="0" presId="urn:microsoft.com/office/officeart/2005/8/layout/process4"/>
    <dgm:cxn modelId="{5441DF61-8012-42D3-9513-52920E110E91}" srcId="{D7E0840E-E3D9-4F4B-8763-A786848E5E3B}" destId="{BB336251-07DE-4307-81C7-77B4F6E684C4}" srcOrd="0" destOrd="0" parTransId="{399B674A-DA1B-40D1-9E48-41C94EB78AAF}" sibTransId="{F2FBD9AD-8877-4167-9522-2C5C3734B6AC}"/>
    <dgm:cxn modelId="{E65BD3EB-983E-4244-B477-DE85DC6B9606}" type="presOf" srcId="{D4297B99-4B74-4EBE-AEA1-FA847D1CF3E6}" destId="{345CB3F9-561B-4E1F-8376-2ADF46006C0B}" srcOrd="0" destOrd="0" presId="urn:microsoft.com/office/officeart/2005/8/layout/process4"/>
    <dgm:cxn modelId="{F961BF6E-6B96-47C7-A2A4-95A488D857DC}" type="presOf" srcId="{4873FD9F-D424-4740-8ABA-ED5AF6A07195}" destId="{74FE1BE5-CC56-4D01-921D-3A5AE7770366}" srcOrd="0" destOrd="0" presId="urn:microsoft.com/office/officeart/2005/8/layout/process4"/>
    <dgm:cxn modelId="{368CACE9-EDB9-4D11-B76F-0F8E77DC0E63}" type="presOf" srcId="{CA385857-2B7F-45E6-AB5F-A457B43854FB}" destId="{749DF0A6-1F10-4597-9964-6A3A1719D7DE}" srcOrd="0" destOrd="0" presId="urn:microsoft.com/office/officeart/2005/8/layout/process4"/>
    <dgm:cxn modelId="{998E4527-0105-44DB-B757-348DDF963D26}" type="presOf" srcId="{D7E0840E-E3D9-4F4B-8763-A786848E5E3B}" destId="{1C68E0DE-D018-414E-97D0-C5F8B0116456}" srcOrd="0" destOrd="0" presId="urn:microsoft.com/office/officeart/2005/8/layout/process4"/>
    <dgm:cxn modelId="{FEE2095B-3C49-455A-91AB-A8697809F4E0}" srcId="{CBAC40F8-1772-44D3-B372-6A7F109E90BB}" destId="{D4297B99-4B74-4EBE-AEA1-FA847D1CF3E6}" srcOrd="2" destOrd="0" parTransId="{D4EAADEA-F4C4-46CE-A8BF-F26089AC684B}" sibTransId="{C1C01AC2-CB2F-4A40-AF13-2E36A55E26ED}"/>
    <dgm:cxn modelId="{34041982-E173-49F3-99C3-A5BD34FAF6FE}" type="presOf" srcId="{D7E0840E-E3D9-4F4B-8763-A786848E5E3B}" destId="{A5843219-E231-4F29-9D57-2A47FDC324CD}" srcOrd="1" destOrd="0" presId="urn:microsoft.com/office/officeart/2005/8/layout/process4"/>
    <dgm:cxn modelId="{CD80A44E-8FD3-4D8D-A367-F9F4D0A3F726}" type="presOf" srcId="{D97788B8-6499-4281-AE02-557C5AE22AA1}" destId="{6B2375F1-3BA6-4FD7-AF72-C5873D0A7328}" srcOrd="0" destOrd="0" presId="urn:microsoft.com/office/officeart/2005/8/layout/process4"/>
    <dgm:cxn modelId="{C7126831-D15B-45FD-B9AE-449EB7F0EB05}" type="presOf" srcId="{BB336251-07DE-4307-81C7-77B4F6E684C4}" destId="{D6B5D8CF-C448-4927-9214-5D2097EE03A2}" srcOrd="0" destOrd="0" presId="urn:microsoft.com/office/officeart/2005/8/layout/process4"/>
    <dgm:cxn modelId="{8FB5D067-9CA0-4A03-AAC5-AD430F5F9CC5}" srcId="{CBAC40F8-1772-44D3-B372-6A7F109E90BB}" destId="{D97788B8-6499-4281-AE02-557C5AE22AA1}" srcOrd="1" destOrd="0" parTransId="{3E33D9B0-3CDB-4794-8B02-FC26BCA39349}" sibTransId="{1149290D-D2C2-4AEE-9BF2-E14217A5DD81}"/>
    <dgm:cxn modelId="{E6BD7F85-CD9A-4BE4-A28F-A44657168570}" type="presParOf" srcId="{31810048-95A1-4CE7-A2F7-CDAC1D70B8CD}" destId="{F67D42D9-66A4-4F9B-857E-FFB7BD805183}" srcOrd="0" destOrd="0" presId="urn:microsoft.com/office/officeart/2005/8/layout/process4"/>
    <dgm:cxn modelId="{21B10758-0F09-4238-935C-D0B1E04B127A}" type="presParOf" srcId="{F67D42D9-66A4-4F9B-857E-FFB7BD805183}" destId="{345CB3F9-561B-4E1F-8376-2ADF46006C0B}" srcOrd="0" destOrd="0" presId="urn:microsoft.com/office/officeart/2005/8/layout/process4"/>
    <dgm:cxn modelId="{4C7683D4-026F-4080-A593-91B14821A935}" type="presParOf" srcId="{F67D42D9-66A4-4F9B-857E-FFB7BD805183}" destId="{68506346-3FF1-4F08-AECD-45D44BFC335D}" srcOrd="1" destOrd="0" presId="urn:microsoft.com/office/officeart/2005/8/layout/process4"/>
    <dgm:cxn modelId="{1E93EF52-235A-426E-92CA-DE05923A9EDF}" type="presParOf" srcId="{F67D42D9-66A4-4F9B-857E-FFB7BD805183}" destId="{A7EE84DA-6922-43EB-83FE-367C81346294}" srcOrd="2" destOrd="0" presId="urn:microsoft.com/office/officeart/2005/8/layout/process4"/>
    <dgm:cxn modelId="{589BF5D3-181C-43D9-A652-388EE5CE060B}" type="presParOf" srcId="{A7EE84DA-6922-43EB-83FE-367C81346294}" destId="{74FE1BE5-CC56-4D01-921D-3A5AE7770366}" srcOrd="0" destOrd="0" presId="urn:microsoft.com/office/officeart/2005/8/layout/process4"/>
    <dgm:cxn modelId="{E861199C-50E6-4BDA-A41A-2E9B3CEEED01}" type="presParOf" srcId="{31810048-95A1-4CE7-A2F7-CDAC1D70B8CD}" destId="{A88AECAB-815C-4AAB-8535-AEC82BB29588}" srcOrd="1" destOrd="0" presId="urn:microsoft.com/office/officeart/2005/8/layout/process4"/>
    <dgm:cxn modelId="{8D655453-8900-4297-BF9A-AA961019D7CD}" type="presParOf" srcId="{31810048-95A1-4CE7-A2F7-CDAC1D70B8CD}" destId="{45326515-7BB0-4C2F-8465-492AFE0230A3}" srcOrd="2" destOrd="0" presId="urn:microsoft.com/office/officeart/2005/8/layout/process4"/>
    <dgm:cxn modelId="{BACD19BD-CED3-456E-9065-EBC6EB0A869E}" type="presParOf" srcId="{45326515-7BB0-4C2F-8465-492AFE0230A3}" destId="{6B2375F1-3BA6-4FD7-AF72-C5873D0A7328}" srcOrd="0" destOrd="0" presId="urn:microsoft.com/office/officeart/2005/8/layout/process4"/>
    <dgm:cxn modelId="{EFFB81D9-D427-4AA4-AF30-C392FAD14E0B}" type="presParOf" srcId="{45326515-7BB0-4C2F-8465-492AFE0230A3}" destId="{5EC9CE8D-412D-4557-9DF0-6774FC6ADF84}" srcOrd="1" destOrd="0" presId="urn:microsoft.com/office/officeart/2005/8/layout/process4"/>
    <dgm:cxn modelId="{3C3D3AA3-69ED-48CB-AE00-147FCD3E76C2}" type="presParOf" srcId="{45326515-7BB0-4C2F-8465-492AFE0230A3}" destId="{6217DFE1-64EF-48C9-B84E-C0B8568026FB}" srcOrd="2" destOrd="0" presId="urn:microsoft.com/office/officeart/2005/8/layout/process4"/>
    <dgm:cxn modelId="{FB81A936-765C-4FC0-A6AD-2DE837617D65}" type="presParOf" srcId="{6217DFE1-64EF-48C9-B84E-C0B8568026FB}" destId="{749DF0A6-1F10-4597-9964-6A3A1719D7DE}" srcOrd="0" destOrd="0" presId="urn:microsoft.com/office/officeart/2005/8/layout/process4"/>
    <dgm:cxn modelId="{3BCC645E-7242-4344-8E6F-AE397527FDA3}" type="presParOf" srcId="{31810048-95A1-4CE7-A2F7-CDAC1D70B8CD}" destId="{E9D0AB4D-A297-4D16-8A48-74005966BFE8}" srcOrd="3" destOrd="0" presId="urn:microsoft.com/office/officeart/2005/8/layout/process4"/>
    <dgm:cxn modelId="{B07A7903-AC6C-4D34-A14B-9E6281CC700F}" type="presParOf" srcId="{31810048-95A1-4CE7-A2F7-CDAC1D70B8CD}" destId="{11A0FD18-2018-4283-B7E3-86876B8209B5}" srcOrd="4" destOrd="0" presId="urn:microsoft.com/office/officeart/2005/8/layout/process4"/>
    <dgm:cxn modelId="{3DF08A25-EDC7-4617-9C61-8772BA66E51E}" type="presParOf" srcId="{11A0FD18-2018-4283-B7E3-86876B8209B5}" destId="{1C68E0DE-D018-414E-97D0-C5F8B0116456}" srcOrd="0" destOrd="0" presId="urn:microsoft.com/office/officeart/2005/8/layout/process4"/>
    <dgm:cxn modelId="{18DA6E39-3386-4764-BB76-5D215E3253B6}" type="presParOf" srcId="{11A0FD18-2018-4283-B7E3-86876B8209B5}" destId="{A5843219-E231-4F29-9D57-2A47FDC324CD}" srcOrd="1" destOrd="0" presId="urn:microsoft.com/office/officeart/2005/8/layout/process4"/>
    <dgm:cxn modelId="{5326BB96-DA9B-4007-AF08-CD0361D9A78F}" type="presParOf" srcId="{11A0FD18-2018-4283-B7E3-86876B8209B5}" destId="{0ECFB209-BCC3-4EC3-AC46-A397F29C61A4}" srcOrd="2" destOrd="0" presId="urn:microsoft.com/office/officeart/2005/8/layout/process4"/>
    <dgm:cxn modelId="{C9500020-0762-4D5C-B075-E37BD7B822F3}" type="presParOf" srcId="{0ECFB209-BCC3-4EC3-AC46-A397F29C61A4}" destId="{D6B5D8CF-C448-4927-9214-5D2097EE03A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840DB6-B82E-4690-A1E8-22B0382454B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59862109-8959-4C4B-BA73-96E39673D2DF}">
      <dgm:prSet phldrT="[Texto]"/>
      <dgm:spPr/>
      <dgm:t>
        <a:bodyPr/>
        <a:lstStyle/>
        <a:p>
          <a:r>
            <a:rPr lang="es-GT" dirty="0" smtClean="0"/>
            <a:t>1987-1991</a:t>
          </a:r>
          <a:endParaRPr lang="es-GT" dirty="0"/>
        </a:p>
      </dgm:t>
    </dgm:pt>
    <dgm:pt modelId="{60DB3E4C-B7AD-4144-B6F3-E299B9D2CEBC}" type="parTrans" cxnId="{B027622D-4C5E-4036-B2ED-B0A01C0704EE}">
      <dgm:prSet/>
      <dgm:spPr/>
      <dgm:t>
        <a:bodyPr/>
        <a:lstStyle/>
        <a:p>
          <a:endParaRPr lang="es-GT"/>
        </a:p>
      </dgm:t>
    </dgm:pt>
    <dgm:pt modelId="{455FE972-977F-456A-B884-CA65283017FE}" type="sibTrans" cxnId="{B027622D-4C5E-4036-B2ED-B0A01C0704EE}">
      <dgm:prSet/>
      <dgm:spPr/>
      <dgm:t>
        <a:bodyPr/>
        <a:lstStyle/>
        <a:p>
          <a:endParaRPr lang="es-GT"/>
        </a:p>
      </dgm:t>
    </dgm:pt>
    <dgm:pt modelId="{D69142E8-54C7-4C4C-91EC-933504B11391}">
      <dgm:prSet phldrT="[Texto]" custT="1"/>
      <dgm:spPr/>
      <dgm:t>
        <a:bodyPr/>
        <a:lstStyle/>
        <a:p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PERL: Un programador Unix que sirve para extraer datos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32FB03-B474-4B4A-A59C-6A1B8F3128A3}" type="parTrans" cxnId="{17455F96-3781-481D-925B-87847697476A}">
      <dgm:prSet/>
      <dgm:spPr/>
      <dgm:t>
        <a:bodyPr/>
        <a:lstStyle/>
        <a:p>
          <a:endParaRPr lang="es-GT"/>
        </a:p>
      </dgm:t>
    </dgm:pt>
    <dgm:pt modelId="{062DED37-DBCB-4013-B571-F9BD73D37F99}" type="sibTrans" cxnId="{17455F96-3781-481D-925B-87847697476A}">
      <dgm:prSet/>
      <dgm:spPr/>
      <dgm:t>
        <a:bodyPr/>
        <a:lstStyle/>
        <a:p>
          <a:endParaRPr lang="es-GT"/>
        </a:p>
      </dgm:t>
    </dgm:pt>
    <dgm:pt modelId="{24F54F06-5CA5-4500-98B5-F6341F709C99}">
      <dgm:prSet phldrT="[Texto]" custT="1"/>
      <dgm:spPr/>
      <dgm:t>
        <a:bodyPr/>
        <a:lstStyle/>
        <a:p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PYTHON: Motyn </a:t>
          </a:r>
          <a:r>
            <a:rPr lang="es-GT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Python</a:t>
          </a:r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 sirvió de inspiración para nombrarlo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A681CB-20F1-4EBD-898A-47EFB10E6A45}" type="parTrans" cxnId="{2FED0970-D203-45C5-87D4-A4F44FC05785}">
      <dgm:prSet/>
      <dgm:spPr/>
      <dgm:t>
        <a:bodyPr/>
        <a:lstStyle/>
        <a:p>
          <a:endParaRPr lang="es-GT"/>
        </a:p>
      </dgm:t>
    </dgm:pt>
    <dgm:pt modelId="{523DE483-848E-4576-A473-B1E7BF05749A}" type="sibTrans" cxnId="{2FED0970-D203-45C5-87D4-A4F44FC05785}">
      <dgm:prSet/>
      <dgm:spPr/>
      <dgm:t>
        <a:bodyPr/>
        <a:lstStyle/>
        <a:p>
          <a:endParaRPr lang="es-GT"/>
        </a:p>
      </dgm:t>
    </dgm:pt>
    <dgm:pt modelId="{B3EE7502-2498-4713-90A7-B6E6B574BD7F}">
      <dgm:prSet phldrT="[Texto]"/>
      <dgm:spPr/>
      <dgm:t>
        <a:bodyPr/>
        <a:lstStyle/>
        <a:p>
          <a:r>
            <a:rPr lang="es-GT" dirty="0" smtClean="0"/>
            <a:t>1993-1995</a:t>
          </a:r>
          <a:endParaRPr lang="es-GT" dirty="0"/>
        </a:p>
      </dgm:t>
    </dgm:pt>
    <dgm:pt modelId="{D631B98A-0AF4-45BD-8427-3EA5E7BB8206}" type="parTrans" cxnId="{561E8A5F-8DD7-49F6-8C11-C0BAE859D2A5}">
      <dgm:prSet/>
      <dgm:spPr/>
      <dgm:t>
        <a:bodyPr/>
        <a:lstStyle/>
        <a:p>
          <a:endParaRPr lang="es-GT"/>
        </a:p>
      </dgm:t>
    </dgm:pt>
    <dgm:pt modelId="{55F7593F-775F-45D8-A3E3-07BBD3319324}" type="sibTrans" cxnId="{561E8A5F-8DD7-49F6-8C11-C0BAE859D2A5}">
      <dgm:prSet/>
      <dgm:spPr/>
      <dgm:t>
        <a:bodyPr/>
        <a:lstStyle/>
        <a:p>
          <a:endParaRPr lang="es-GT"/>
        </a:p>
      </dgm:t>
    </dgm:pt>
    <dgm:pt modelId="{032D02AE-576A-4CB0-AA9C-0408DB51D2E4}">
      <dgm:prSet phldrT="[Texto]" custT="1"/>
      <dgm:spPr/>
      <dgm:t>
        <a:bodyPr/>
        <a:lstStyle/>
        <a:p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RUBY: Utilizando partes de otros lenguajes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A00306-C961-4961-8A36-F639C7673744}" type="parTrans" cxnId="{6D4C33CC-BF21-48ED-8BDA-D610CBDD2611}">
      <dgm:prSet/>
      <dgm:spPr/>
      <dgm:t>
        <a:bodyPr/>
        <a:lstStyle/>
        <a:p>
          <a:endParaRPr lang="es-GT"/>
        </a:p>
      </dgm:t>
    </dgm:pt>
    <dgm:pt modelId="{3058EF04-75F7-44E8-BC6C-B105AA6A0AE1}" type="sibTrans" cxnId="{6D4C33CC-BF21-48ED-8BDA-D610CBDD2611}">
      <dgm:prSet/>
      <dgm:spPr/>
      <dgm:t>
        <a:bodyPr/>
        <a:lstStyle/>
        <a:p>
          <a:endParaRPr lang="es-GT"/>
        </a:p>
      </dgm:t>
    </dgm:pt>
    <dgm:pt modelId="{E0918CF4-0204-403B-8EC8-30F8D6452A92}">
      <dgm:prSet phldrT="[Texto]" custT="1"/>
      <dgm:spPr/>
      <dgm:t>
        <a:bodyPr/>
        <a:lstStyle/>
        <a:p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PHP: Sirve para remplazar unos scripts.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DBDAC8-92F4-41E9-A7A5-B3AE93954614}" type="parTrans" cxnId="{29C8C742-631D-44E7-B4CD-9D76F5C37141}">
      <dgm:prSet/>
      <dgm:spPr/>
      <dgm:t>
        <a:bodyPr/>
        <a:lstStyle/>
        <a:p>
          <a:endParaRPr lang="es-GT"/>
        </a:p>
      </dgm:t>
    </dgm:pt>
    <dgm:pt modelId="{2F6D0522-3406-4D82-AC13-514D202581ED}" type="sibTrans" cxnId="{29C8C742-631D-44E7-B4CD-9D76F5C37141}">
      <dgm:prSet/>
      <dgm:spPr/>
      <dgm:t>
        <a:bodyPr/>
        <a:lstStyle/>
        <a:p>
          <a:endParaRPr lang="es-GT"/>
        </a:p>
      </dgm:t>
    </dgm:pt>
    <dgm:pt modelId="{76B598BE-F617-421A-831E-3C17CCDCAC1A}">
      <dgm:prSet phldrT="[Texto]"/>
      <dgm:spPr/>
      <dgm:t>
        <a:bodyPr/>
        <a:lstStyle/>
        <a:p>
          <a:r>
            <a:rPr lang="es-GT" dirty="0" smtClean="0"/>
            <a:t>1995-2005</a:t>
          </a:r>
          <a:endParaRPr lang="es-GT" dirty="0"/>
        </a:p>
      </dgm:t>
    </dgm:pt>
    <dgm:pt modelId="{210AAE05-4533-4944-A9DC-89CF9D1E38A9}" type="parTrans" cxnId="{72AF07DE-3343-424B-AA54-933F7A692371}">
      <dgm:prSet/>
      <dgm:spPr/>
      <dgm:t>
        <a:bodyPr/>
        <a:lstStyle/>
        <a:p>
          <a:endParaRPr lang="es-GT"/>
        </a:p>
      </dgm:t>
    </dgm:pt>
    <dgm:pt modelId="{B117662B-5BA2-4D9D-A8CC-8526476981ED}" type="sibTrans" cxnId="{72AF07DE-3343-424B-AA54-933F7A692371}">
      <dgm:prSet/>
      <dgm:spPr/>
      <dgm:t>
        <a:bodyPr/>
        <a:lstStyle/>
        <a:p>
          <a:endParaRPr lang="es-GT"/>
        </a:p>
      </dgm:t>
    </dgm:pt>
    <dgm:pt modelId="{7CC1DD15-4B99-4E71-9E60-844D8612181D}">
      <dgm:prSet phldrT="[Texto]" custT="1"/>
      <dgm:spPr/>
      <dgm:t>
        <a:bodyPr/>
        <a:lstStyle/>
        <a:p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JAVASCRIPT: Fue desarrollado por BRENDY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678AD4B-1913-4EE1-A665-BF67B476175C}" type="parTrans" cxnId="{03B51646-B4AC-4904-BEA8-CCAD494EFFF9}">
      <dgm:prSet/>
      <dgm:spPr/>
      <dgm:t>
        <a:bodyPr/>
        <a:lstStyle/>
        <a:p>
          <a:endParaRPr lang="es-GT"/>
        </a:p>
      </dgm:t>
    </dgm:pt>
    <dgm:pt modelId="{9B00DD53-6DD1-4CAD-AAF8-B35AE0236C92}" type="sibTrans" cxnId="{03B51646-B4AC-4904-BEA8-CCAD494EFFF9}">
      <dgm:prSet/>
      <dgm:spPr/>
      <dgm:t>
        <a:bodyPr/>
        <a:lstStyle/>
        <a:p>
          <a:endParaRPr lang="es-GT"/>
        </a:p>
      </dgm:t>
    </dgm:pt>
    <dgm:pt modelId="{BA51932D-8BD2-43B4-A58C-44D997020590}">
      <dgm:prSet phldrT="[Texto]" custT="1"/>
      <dgm:spPr/>
      <dgm:t>
        <a:bodyPr/>
        <a:lstStyle/>
        <a:p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RUBY ON RAILS: Fue desarrollado por David </a:t>
          </a:r>
          <a:r>
            <a:rPr lang="es-GT" sz="2000" dirty="0" err="1" smtClean="0">
              <a:latin typeface="Calibri" panose="020F0502020204030204" pitchFamily="34" charset="0"/>
              <a:cs typeface="Calibri" panose="020F0502020204030204" pitchFamily="34" charset="0"/>
            </a:rPr>
            <a:t>Heinemeier</a:t>
          </a:r>
          <a:r>
            <a:rPr lang="es-GT" sz="2000" dirty="0" smtClean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s-GT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81814F-8522-4B85-8CA3-6F77EC6769B0}" type="parTrans" cxnId="{1214E2A9-6DC2-4A10-B584-5C8FB5C3CA6F}">
      <dgm:prSet/>
      <dgm:spPr/>
      <dgm:t>
        <a:bodyPr/>
        <a:lstStyle/>
        <a:p>
          <a:endParaRPr lang="es-GT"/>
        </a:p>
      </dgm:t>
    </dgm:pt>
    <dgm:pt modelId="{6F3DEABF-1321-4B35-89CE-29051DD328A1}" type="sibTrans" cxnId="{1214E2A9-6DC2-4A10-B584-5C8FB5C3CA6F}">
      <dgm:prSet/>
      <dgm:spPr/>
      <dgm:t>
        <a:bodyPr/>
        <a:lstStyle/>
        <a:p>
          <a:endParaRPr lang="es-GT"/>
        </a:p>
      </dgm:t>
    </dgm:pt>
    <dgm:pt modelId="{E8D8E44C-47DB-4849-86F5-45E3C6076493}" type="pres">
      <dgm:prSet presAssocID="{F2840DB6-B82E-4690-A1E8-22B0382454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A925519D-F311-4501-9ED5-D635DA9D1D96}" type="pres">
      <dgm:prSet presAssocID="{76B598BE-F617-421A-831E-3C17CCDCAC1A}" presName="boxAndChildren" presStyleCnt="0"/>
      <dgm:spPr/>
    </dgm:pt>
    <dgm:pt modelId="{26E0D547-D435-488E-85BF-544109E1A9AD}" type="pres">
      <dgm:prSet presAssocID="{76B598BE-F617-421A-831E-3C17CCDCAC1A}" presName="parentTextBox" presStyleLbl="node1" presStyleIdx="0" presStyleCnt="3"/>
      <dgm:spPr/>
      <dgm:t>
        <a:bodyPr/>
        <a:lstStyle/>
        <a:p>
          <a:endParaRPr lang="es-GT"/>
        </a:p>
      </dgm:t>
    </dgm:pt>
    <dgm:pt modelId="{C2DDF3C5-3777-4B43-B646-11E1F1C73A62}" type="pres">
      <dgm:prSet presAssocID="{76B598BE-F617-421A-831E-3C17CCDCAC1A}" presName="entireBox" presStyleLbl="node1" presStyleIdx="0" presStyleCnt="3"/>
      <dgm:spPr/>
      <dgm:t>
        <a:bodyPr/>
        <a:lstStyle/>
        <a:p>
          <a:endParaRPr lang="es-GT"/>
        </a:p>
      </dgm:t>
    </dgm:pt>
    <dgm:pt modelId="{79A21B13-8D32-4486-B1F1-BDBAD9461ECF}" type="pres">
      <dgm:prSet presAssocID="{76B598BE-F617-421A-831E-3C17CCDCAC1A}" presName="descendantBox" presStyleCnt="0"/>
      <dgm:spPr/>
    </dgm:pt>
    <dgm:pt modelId="{12066080-4136-454C-832D-7D0288723323}" type="pres">
      <dgm:prSet presAssocID="{7CC1DD15-4B99-4E71-9E60-844D8612181D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9FF70D4-0155-423A-A971-D7FDEFE7C9F8}" type="pres">
      <dgm:prSet presAssocID="{BA51932D-8BD2-43B4-A58C-44D997020590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F94F886-0662-46C9-8CFF-CB9699B160CA}" type="pres">
      <dgm:prSet presAssocID="{55F7593F-775F-45D8-A3E3-07BBD3319324}" presName="sp" presStyleCnt="0"/>
      <dgm:spPr/>
    </dgm:pt>
    <dgm:pt modelId="{1B23C452-950B-4BCA-B970-65DC46E9894D}" type="pres">
      <dgm:prSet presAssocID="{B3EE7502-2498-4713-90A7-B6E6B574BD7F}" presName="arrowAndChildren" presStyleCnt="0"/>
      <dgm:spPr/>
    </dgm:pt>
    <dgm:pt modelId="{BC853080-3E31-46C1-A04B-BC43CC793D19}" type="pres">
      <dgm:prSet presAssocID="{B3EE7502-2498-4713-90A7-B6E6B574BD7F}" presName="parentTextArrow" presStyleLbl="node1" presStyleIdx="0" presStyleCnt="3"/>
      <dgm:spPr/>
      <dgm:t>
        <a:bodyPr/>
        <a:lstStyle/>
        <a:p>
          <a:endParaRPr lang="es-GT"/>
        </a:p>
      </dgm:t>
    </dgm:pt>
    <dgm:pt modelId="{B05E9F83-E0D2-4BBB-A33F-34D18131DAA3}" type="pres">
      <dgm:prSet presAssocID="{B3EE7502-2498-4713-90A7-B6E6B574BD7F}" presName="arrow" presStyleLbl="node1" presStyleIdx="1" presStyleCnt="3"/>
      <dgm:spPr/>
      <dgm:t>
        <a:bodyPr/>
        <a:lstStyle/>
        <a:p>
          <a:endParaRPr lang="es-GT"/>
        </a:p>
      </dgm:t>
    </dgm:pt>
    <dgm:pt modelId="{9CABD324-1C07-433B-9CB9-BEF82504BA9F}" type="pres">
      <dgm:prSet presAssocID="{B3EE7502-2498-4713-90A7-B6E6B574BD7F}" presName="descendantArrow" presStyleCnt="0"/>
      <dgm:spPr/>
    </dgm:pt>
    <dgm:pt modelId="{828184DE-B1D2-41A2-AE4D-A2557269382D}" type="pres">
      <dgm:prSet presAssocID="{032D02AE-576A-4CB0-AA9C-0408DB51D2E4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ED8865EE-91D4-45C5-8BD9-2BCED7C098C9}" type="pres">
      <dgm:prSet presAssocID="{E0918CF4-0204-403B-8EC8-30F8D6452A92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29BE4A7-AC70-4C14-B918-4E785C1FE635}" type="pres">
      <dgm:prSet presAssocID="{455FE972-977F-456A-B884-CA65283017FE}" presName="sp" presStyleCnt="0"/>
      <dgm:spPr/>
    </dgm:pt>
    <dgm:pt modelId="{13687158-5989-412B-AF49-507D2319DFB5}" type="pres">
      <dgm:prSet presAssocID="{59862109-8959-4C4B-BA73-96E39673D2DF}" presName="arrowAndChildren" presStyleCnt="0"/>
      <dgm:spPr/>
    </dgm:pt>
    <dgm:pt modelId="{27019A23-1FA7-4563-9847-0D94B8923F37}" type="pres">
      <dgm:prSet presAssocID="{59862109-8959-4C4B-BA73-96E39673D2DF}" presName="parentTextArrow" presStyleLbl="node1" presStyleIdx="1" presStyleCnt="3"/>
      <dgm:spPr/>
      <dgm:t>
        <a:bodyPr/>
        <a:lstStyle/>
        <a:p>
          <a:endParaRPr lang="es-GT"/>
        </a:p>
      </dgm:t>
    </dgm:pt>
    <dgm:pt modelId="{3CA76017-9121-4162-BF05-FDFCF18501D8}" type="pres">
      <dgm:prSet presAssocID="{59862109-8959-4C4B-BA73-96E39673D2DF}" presName="arrow" presStyleLbl="node1" presStyleIdx="2" presStyleCnt="3"/>
      <dgm:spPr/>
      <dgm:t>
        <a:bodyPr/>
        <a:lstStyle/>
        <a:p>
          <a:endParaRPr lang="es-GT"/>
        </a:p>
      </dgm:t>
    </dgm:pt>
    <dgm:pt modelId="{5512C6BC-0D39-4BF3-A431-DC5A4C96FC12}" type="pres">
      <dgm:prSet presAssocID="{59862109-8959-4C4B-BA73-96E39673D2DF}" presName="descendantArrow" presStyleCnt="0"/>
      <dgm:spPr/>
    </dgm:pt>
    <dgm:pt modelId="{9AE3F1E4-A6A2-4C66-AAF2-4EC24FC89658}" type="pres">
      <dgm:prSet presAssocID="{D69142E8-54C7-4C4C-91EC-933504B11391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E7FC9D8-7EDE-4375-AB32-2CD81364E65E}" type="pres">
      <dgm:prSet presAssocID="{24F54F06-5CA5-4500-98B5-F6341F709C99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6D4C33CC-BF21-48ED-8BDA-D610CBDD2611}" srcId="{B3EE7502-2498-4713-90A7-B6E6B574BD7F}" destId="{032D02AE-576A-4CB0-AA9C-0408DB51D2E4}" srcOrd="0" destOrd="0" parTransId="{9DA00306-C961-4961-8A36-F639C7673744}" sibTransId="{3058EF04-75F7-44E8-BC6C-B105AA6A0AE1}"/>
    <dgm:cxn modelId="{FC2A0919-9A1D-4DCA-86B2-A2AD307EAF58}" type="presOf" srcId="{D69142E8-54C7-4C4C-91EC-933504B11391}" destId="{9AE3F1E4-A6A2-4C66-AAF2-4EC24FC89658}" srcOrd="0" destOrd="0" presId="urn:microsoft.com/office/officeart/2005/8/layout/process4"/>
    <dgm:cxn modelId="{17455F96-3781-481D-925B-87847697476A}" srcId="{59862109-8959-4C4B-BA73-96E39673D2DF}" destId="{D69142E8-54C7-4C4C-91EC-933504B11391}" srcOrd="0" destOrd="0" parTransId="{B232FB03-B474-4B4A-A59C-6A1B8F3128A3}" sibTransId="{062DED37-DBCB-4013-B571-F9BD73D37F99}"/>
    <dgm:cxn modelId="{29C8C742-631D-44E7-B4CD-9D76F5C37141}" srcId="{B3EE7502-2498-4713-90A7-B6E6B574BD7F}" destId="{E0918CF4-0204-403B-8EC8-30F8D6452A92}" srcOrd="1" destOrd="0" parTransId="{FDDBDAC8-92F4-41E9-A7A5-B3AE93954614}" sibTransId="{2F6D0522-3406-4D82-AC13-514D202581ED}"/>
    <dgm:cxn modelId="{513954A9-32BE-4948-9865-F79C2083DE53}" type="presOf" srcId="{76B598BE-F617-421A-831E-3C17CCDCAC1A}" destId="{26E0D547-D435-488E-85BF-544109E1A9AD}" srcOrd="0" destOrd="0" presId="urn:microsoft.com/office/officeart/2005/8/layout/process4"/>
    <dgm:cxn modelId="{86ED72C0-365E-431B-AC0C-5E957E7C507A}" type="presOf" srcId="{E0918CF4-0204-403B-8EC8-30F8D6452A92}" destId="{ED8865EE-91D4-45C5-8BD9-2BCED7C098C9}" srcOrd="0" destOrd="0" presId="urn:microsoft.com/office/officeart/2005/8/layout/process4"/>
    <dgm:cxn modelId="{536F8ED8-5058-4A2E-8AB5-CAA367FB8D67}" type="presOf" srcId="{B3EE7502-2498-4713-90A7-B6E6B574BD7F}" destId="{BC853080-3E31-46C1-A04B-BC43CC793D19}" srcOrd="0" destOrd="0" presId="urn:microsoft.com/office/officeart/2005/8/layout/process4"/>
    <dgm:cxn modelId="{81222B32-DB97-4452-A5D7-E6E90B569C05}" type="presOf" srcId="{B3EE7502-2498-4713-90A7-B6E6B574BD7F}" destId="{B05E9F83-E0D2-4BBB-A33F-34D18131DAA3}" srcOrd="1" destOrd="0" presId="urn:microsoft.com/office/officeart/2005/8/layout/process4"/>
    <dgm:cxn modelId="{B027622D-4C5E-4036-B2ED-B0A01C0704EE}" srcId="{F2840DB6-B82E-4690-A1E8-22B0382454B0}" destId="{59862109-8959-4C4B-BA73-96E39673D2DF}" srcOrd="0" destOrd="0" parTransId="{60DB3E4C-B7AD-4144-B6F3-E299B9D2CEBC}" sibTransId="{455FE972-977F-456A-B884-CA65283017FE}"/>
    <dgm:cxn modelId="{75D73092-B5F5-4D6E-80A0-8DB443F73E62}" type="presOf" srcId="{24F54F06-5CA5-4500-98B5-F6341F709C99}" destId="{7E7FC9D8-7EDE-4375-AB32-2CD81364E65E}" srcOrd="0" destOrd="0" presId="urn:microsoft.com/office/officeart/2005/8/layout/process4"/>
    <dgm:cxn modelId="{BD9392CA-9AE4-4D41-8F91-A8C2497521A5}" type="presOf" srcId="{76B598BE-F617-421A-831E-3C17CCDCAC1A}" destId="{C2DDF3C5-3777-4B43-B646-11E1F1C73A62}" srcOrd="1" destOrd="0" presId="urn:microsoft.com/office/officeart/2005/8/layout/process4"/>
    <dgm:cxn modelId="{2FED0970-D203-45C5-87D4-A4F44FC05785}" srcId="{59862109-8959-4C4B-BA73-96E39673D2DF}" destId="{24F54F06-5CA5-4500-98B5-F6341F709C99}" srcOrd="1" destOrd="0" parTransId="{39A681CB-20F1-4EBD-898A-47EFB10E6A45}" sibTransId="{523DE483-848E-4576-A473-B1E7BF05749A}"/>
    <dgm:cxn modelId="{9B923ECB-3C30-475D-8154-4ED64421CAE3}" type="presOf" srcId="{7CC1DD15-4B99-4E71-9E60-844D8612181D}" destId="{12066080-4136-454C-832D-7D0288723323}" srcOrd="0" destOrd="0" presId="urn:microsoft.com/office/officeart/2005/8/layout/process4"/>
    <dgm:cxn modelId="{561E8A5F-8DD7-49F6-8C11-C0BAE859D2A5}" srcId="{F2840DB6-B82E-4690-A1E8-22B0382454B0}" destId="{B3EE7502-2498-4713-90A7-B6E6B574BD7F}" srcOrd="1" destOrd="0" parTransId="{D631B98A-0AF4-45BD-8427-3EA5E7BB8206}" sibTransId="{55F7593F-775F-45D8-A3E3-07BBD3319324}"/>
    <dgm:cxn modelId="{A10A2B9C-5DD0-4D25-8322-BC1BEE2E9C02}" type="presOf" srcId="{F2840DB6-B82E-4690-A1E8-22B0382454B0}" destId="{E8D8E44C-47DB-4849-86F5-45E3C6076493}" srcOrd="0" destOrd="0" presId="urn:microsoft.com/office/officeart/2005/8/layout/process4"/>
    <dgm:cxn modelId="{A4BF5F24-E4EF-4DF2-A819-CBA343DF7F87}" type="presOf" srcId="{BA51932D-8BD2-43B4-A58C-44D997020590}" destId="{39FF70D4-0155-423A-A971-D7FDEFE7C9F8}" srcOrd="0" destOrd="0" presId="urn:microsoft.com/office/officeart/2005/8/layout/process4"/>
    <dgm:cxn modelId="{1135B0DE-7C6F-4C3F-A80E-9F3E0A058C04}" type="presOf" srcId="{59862109-8959-4C4B-BA73-96E39673D2DF}" destId="{27019A23-1FA7-4563-9847-0D94B8923F37}" srcOrd="0" destOrd="0" presId="urn:microsoft.com/office/officeart/2005/8/layout/process4"/>
    <dgm:cxn modelId="{BCA5F01A-F376-4635-BB9F-845282AE65EF}" type="presOf" srcId="{032D02AE-576A-4CB0-AA9C-0408DB51D2E4}" destId="{828184DE-B1D2-41A2-AE4D-A2557269382D}" srcOrd="0" destOrd="0" presId="urn:microsoft.com/office/officeart/2005/8/layout/process4"/>
    <dgm:cxn modelId="{03B51646-B4AC-4904-BEA8-CCAD494EFFF9}" srcId="{76B598BE-F617-421A-831E-3C17CCDCAC1A}" destId="{7CC1DD15-4B99-4E71-9E60-844D8612181D}" srcOrd="0" destOrd="0" parTransId="{6678AD4B-1913-4EE1-A665-BF67B476175C}" sibTransId="{9B00DD53-6DD1-4CAD-AAF8-B35AE0236C92}"/>
    <dgm:cxn modelId="{72AF07DE-3343-424B-AA54-933F7A692371}" srcId="{F2840DB6-B82E-4690-A1E8-22B0382454B0}" destId="{76B598BE-F617-421A-831E-3C17CCDCAC1A}" srcOrd="2" destOrd="0" parTransId="{210AAE05-4533-4944-A9DC-89CF9D1E38A9}" sibTransId="{B117662B-5BA2-4D9D-A8CC-8526476981ED}"/>
    <dgm:cxn modelId="{1214E2A9-6DC2-4A10-B584-5C8FB5C3CA6F}" srcId="{76B598BE-F617-421A-831E-3C17CCDCAC1A}" destId="{BA51932D-8BD2-43B4-A58C-44D997020590}" srcOrd="1" destOrd="0" parTransId="{E781814F-8522-4B85-8CA3-6F77EC6769B0}" sibTransId="{6F3DEABF-1321-4B35-89CE-29051DD328A1}"/>
    <dgm:cxn modelId="{B79B6E9F-3C08-4AD1-A460-492BEC970959}" type="presOf" srcId="{59862109-8959-4C4B-BA73-96E39673D2DF}" destId="{3CA76017-9121-4162-BF05-FDFCF18501D8}" srcOrd="1" destOrd="0" presId="urn:microsoft.com/office/officeart/2005/8/layout/process4"/>
    <dgm:cxn modelId="{FE41DBE8-EA3A-4FBB-A7A9-A18528A74D85}" type="presParOf" srcId="{E8D8E44C-47DB-4849-86F5-45E3C6076493}" destId="{A925519D-F311-4501-9ED5-D635DA9D1D96}" srcOrd="0" destOrd="0" presId="urn:microsoft.com/office/officeart/2005/8/layout/process4"/>
    <dgm:cxn modelId="{409B9C18-C4C3-4BA4-9162-762A6D5FE0B2}" type="presParOf" srcId="{A925519D-F311-4501-9ED5-D635DA9D1D96}" destId="{26E0D547-D435-488E-85BF-544109E1A9AD}" srcOrd="0" destOrd="0" presId="urn:microsoft.com/office/officeart/2005/8/layout/process4"/>
    <dgm:cxn modelId="{F720D965-FF1B-468A-966E-ED8E8C60807C}" type="presParOf" srcId="{A925519D-F311-4501-9ED5-D635DA9D1D96}" destId="{C2DDF3C5-3777-4B43-B646-11E1F1C73A62}" srcOrd="1" destOrd="0" presId="urn:microsoft.com/office/officeart/2005/8/layout/process4"/>
    <dgm:cxn modelId="{6B6FF604-9A5C-495D-8AE4-8905B7E4EEB6}" type="presParOf" srcId="{A925519D-F311-4501-9ED5-D635DA9D1D96}" destId="{79A21B13-8D32-4486-B1F1-BDBAD9461ECF}" srcOrd="2" destOrd="0" presId="urn:microsoft.com/office/officeart/2005/8/layout/process4"/>
    <dgm:cxn modelId="{79B9B5D9-45C5-474E-B334-F928AFB1D416}" type="presParOf" srcId="{79A21B13-8D32-4486-B1F1-BDBAD9461ECF}" destId="{12066080-4136-454C-832D-7D0288723323}" srcOrd="0" destOrd="0" presId="urn:microsoft.com/office/officeart/2005/8/layout/process4"/>
    <dgm:cxn modelId="{121137C7-F82E-4D3B-A513-8B35A9CCD987}" type="presParOf" srcId="{79A21B13-8D32-4486-B1F1-BDBAD9461ECF}" destId="{39FF70D4-0155-423A-A971-D7FDEFE7C9F8}" srcOrd="1" destOrd="0" presId="urn:microsoft.com/office/officeart/2005/8/layout/process4"/>
    <dgm:cxn modelId="{7E68D99D-3D3E-4A48-8540-359B16AD5A81}" type="presParOf" srcId="{E8D8E44C-47DB-4849-86F5-45E3C6076493}" destId="{7F94F886-0662-46C9-8CFF-CB9699B160CA}" srcOrd="1" destOrd="0" presId="urn:microsoft.com/office/officeart/2005/8/layout/process4"/>
    <dgm:cxn modelId="{D23099B1-07BD-4045-9B9A-728FDAA6D363}" type="presParOf" srcId="{E8D8E44C-47DB-4849-86F5-45E3C6076493}" destId="{1B23C452-950B-4BCA-B970-65DC46E9894D}" srcOrd="2" destOrd="0" presId="urn:microsoft.com/office/officeart/2005/8/layout/process4"/>
    <dgm:cxn modelId="{CC7E90DB-CF41-4410-8D5F-F94DB181811B}" type="presParOf" srcId="{1B23C452-950B-4BCA-B970-65DC46E9894D}" destId="{BC853080-3E31-46C1-A04B-BC43CC793D19}" srcOrd="0" destOrd="0" presId="urn:microsoft.com/office/officeart/2005/8/layout/process4"/>
    <dgm:cxn modelId="{A18E3CF9-EC9B-4F4E-ABDD-66CC35E3FE22}" type="presParOf" srcId="{1B23C452-950B-4BCA-B970-65DC46E9894D}" destId="{B05E9F83-E0D2-4BBB-A33F-34D18131DAA3}" srcOrd="1" destOrd="0" presId="urn:microsoft.com/office/officeart/2005/8/layout/process4"/>
    <dgm:cxn modelId="{8B7633B7-E239-40BE-BB62-1B5C4327726E}" type="presParOf" srcId="{1B23C452-950B-4BCA-B970-65DC46E9894D}" destId="{9CABD324-1C07-433B-9CB9-BEF82504BA9F}" srcOrd="2" destOrd="0" presId="urn:microsoft.com/office/officeart/2005/8/layout/process4"/>
    <dgm:cxn modelId="{56908523-94BC-4CA5-92BA-B8931137CAB3}" type="presParOf" srcId="{9CABD324-1C07-433B-9CB9-BEF82504BA9F}" destId="{828184DE-B1D2-41A2-AE4D-A2557269382D}" srcOrd="0" destOrd="0" presId="urn:microsoft.com/office/officeart/2005/8/layout/process4"/>
    <dgm:cxn modelId="{CA9A426F-8F59-4946-819B-7BEE78991C02}" type="presParOf" srcId="{9CABD324-1C07-433B-9CB9-BEF82504BA9F}" destId="{ED8865EE-91D4-45C5-8BD9-2BCED7C098C9}" srcOrd="1" destOrd="0" presId="urn:microsoft.com/office/officeart/2005/8/layout/process4"/>
    <dgm:cxn modelId="{115AB5F3-1B26-4246-AA3A-F654BDBD3279}" type="presParOf" srcId="{E8D8E44C-47DB-4849-86F5-45E3C6076493}" destId="{929BE4A7-AC70-4C14-B918-4E785C1FE635}" srcOrd="3" destOrd="0" presId="urn:microsoft.com/office/officeart/2005/8/layout/process4"/>
    <dgm:cxn modelId="{DBC716DC-7F38-4221-B1EB-9E720A1598E9}" type="presParOf" srcId="{E8D8E44C-47DB-4849-86F5-45E3C6076493}" destId="{13687158-5989-412B-AF49-507D2319DFB5}" srcOrd="4" destOrd="0" presId="urn:microsoft.com/office/officeart/2005/8/layout/process4"/>
    <dgm:cxn modelId="{D72754A6-60F0-4D28-8A38-9FB57EDBD1FB}" type="presParOf" srcId="{13687158-5989-412B-AF49-507D2319DFB5}" destId="{27019A23-1FA7-4563-9847-0D94B8923F37}" srcOrd="0" destOrd="0" presId="urn:microsoft.com/office/officeart/2005/8/layout/process4"/>
    <dgm:cxn modelId="{8F0C0CF1-BFB5-40D0-97CA-85C1F7839D49}" type="presParOf" srcId="{13687158-5989-412B-AF49-507D2319DFB5}" destId="{3CA76017-9121-4162-BF05-FDFCF18501D8}" srcOrd="1" destOrd="0" presId="urn:microsoft.com/office/officeart/2005/8/layout/process4"/>
    <dgm:cxn modelId="{81CD7156-9018-4835-A6CE-F35F83A377C2}" type="presParOf" srcId="{13687158-5989-412B-AF49-507D2319DFB5}" destId="{5512C6BC-0D39-4BF3-A431-DC5A4C96FC12}" srcOrd="2" destOrd="0" presId="urn:microsoft.com/office/officeart/2005/8/layout/process4"/>
    <dgm:cxn modelId="{03F41357-8285-4B70-89E2-8BE6AEF036E8}" type="presParOf" srcId="{5512C6BC-0D39-4BF3-A431-DC5A4C96FC12}" destId="{9AE3F1E4-A6A2-4C66-AAF2-4EC24FC89658}" srcOrd="0" destOrd="0" presId="urn:microsoft.com/office/officeart/2005/8/layout/process4"/>
    <dgm:cxn modelId="{0DA0662C-04B4-472F-9548-1979F7D496A4}" type="presParOf" srcId="{5512C6BC-0D39-4BF3-A431-DC5A4C96FC12}" destId="{7E7FC9D8-7EDE-4375-AB32-2CD81364E65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2A8A1-FCA8-428E-AF58-B7852187BF74}">
      <dsp:nvSpPr>
        <dsp:cNvPr id="0" name=""/>
        <dsp:cNvSpPr/>
      </dsp:nvSpPr>
      <dsp:spPr>
        <a:xfrm>
          <a:off x="818548" y="0"/>
          <a:ext cx="9276882" cy="4262048"/>
        </a:xfrm>
        <a:prstGeom prst="rightArrow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0B8FD-8D7E-4E29-905C-78248C9A4CB0}">
      <dsp:nvSpPr>
        <dsp:cNvPr id="0" name=""/>
        <dsp:cNvSpPr/>
      </dsp:nvSpPr>
      <dsp:spPr>
        <a:xfrm>
          <a:off x="185803" y="812354"/>
          <a:ext cx="3293378" cy="2765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*</a:t>
          </a: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1957 FORTRAN: Formula Translación es el lenguaje de programación mas antiguo y que aun continua en uso.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0812" y="947363"/>
        <a:ext cx="3023360" cy="2495659"/>
      </dsp:txXfrm>
    </dsp:sp>
    <dsp:sp modelId="{1E14D594-37A8-4CDE-82DF-BFBAF03BADAA}">
      <dsp:nvSpPr>
        <dsp:cNvPr id="0" name=""/>
        <dsp:cNvSpPr/>
      </dsp:nvSpPr>
      <dsp:spPr>
        <a:xfrm>
          <a:off x="3826343" y="834832"/>
          <a:ext cx="3293378" cy="2688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*</a:t>
          </a: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1959 COBOL: El Common BusinessOriented Languaje esta detrás de la mayoría de sistemas de transacciones .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57591" y="966080"/>
        <a:ext cx="3030882" cy="2426140"/>
      </dsp:txXfrm>
    </dsp:sp>
    <dsp:sp modelId="{E1C83829-2554-4B01-945A-BDC303620D38}">
      <dsp:nvSpPr>
        <dsp:cNvPr id="0" name=""/>
        <dsp:cNvSpPr/>
      </dsp:nvSpPr>
      <dsp:spPr>
        <a:xfrm>
          <a:off x="7434796" y="850875"/>
          <a:ext cx="3293378" cy="2560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*</a:t>
          </a:r>
          <a:r>
            <a:rPr lang="es-GT" sz="2000" kern="12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1964 BASIC: fue creado como un lenguaje simplificado para aquellos que no tenían base fuertes.</a:t>
          </a:r>
          <a:endParaRPr lang="es-GT" sz="20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59779" y="975858"/>
        <a:ext cx="3043412" cy="2310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06346-3FF1-4F08-AECD-45D44BFC335D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1983 C++</a:t>
          </a:r>
          <a:endParaRPr lang="es-GT" sz="2700" kern="1200" dirty="0"/>
        </a:p>
      </dsp:txBody>
      <dsp:txXfrm>
        <a:off x="0" y="4078917"/>
        <a:ext cx="8128000" cy="722947"/>
      </dsp:txXfrm>
    </dsp:sp>
    <dsp:sp modelId="{74FE1BE5-CC56-4D01-921D-3A5AE7770366}">
      <dsp:nvSpPr>
        <dsp:cNvPr id="0" name=""/>
        <dsp:cNvSpPr/>
      </dsp:nvSpPr>
      <dsp:spPr>
        <a:xfrm>
          <a:off x="0" y="4775089"/>
          <a:ext cx="8128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Lenguaje de programación mas popular que ha existido nunca.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775089"/>
        <a:ext cx="8128000" cy="615844"/>
      </dsp:txXfrm>
    </dsp:sp>
    <dsp:sp modelId="{5EC9CE8D-412D-4557-9DF0-6774FC6ADF84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1970 PASCAL</a:t>
          </a:r>
          <a:endParaRPr lang="es-GT" sz="2700" kern="1200" dirty="0"/>
        </a:p>
      </dsp:txBody>
      <dsp:txXfrm rot="-10800000">
        <a:off x="0" y="2039937"/>
        <a:ext cx="8128000" cy="722730"/>
      </dsp:txXfrm>
    </dsp:sp>
    <dsp:sp modelId="{749DF0A6-1F10-4597-9964-6A3A1719D7DE}">
      <dsp:nvSpPr>
        <dsp:cNvPr id="0" name=""/>
        <dsp:cNvSpPr/>
      </dsp:nvSpPr>
      <dsp:spPr>
        <a:xfrm>
          <a:off x="0" y="276266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Fue llamado así por Blaise Pascal el inventor de las calculadoras matemáticas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762668"/>
        <a:ext cx="8128000" cy="615659"/>
      </dsp:txXfrm>
    </dsp:sp>
    <dsp:sp modelId="{A5843219-E231-4F29-9D57-2A47FDC324CD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1969 4-C</a:t>
          </a:r>
          <a:endParaRPr lang="es-GT" sz="2700" kern="1200" dirty="0"/>
        </a:p>
      </dsp:txBody>
      <dsp:txXfrm rot="-10800000">
        <a:off x="0" y="957"/>
        <a:ext cx="8128000" cy="722730"/>
      </dsp:txXfrm>
    </dsp:sp>
    <dsp:sp modelId="{D6B5D8CF-C448-4927-9214-5D2097EE03A2}">
      <dsp:nvSpPr>
        <dsp:cNvPr id="0" name=""/>
        <dsp:cNvSpPr/>
      </dsp:nvSpPr>
      <dsp:spPr>
        <a:xfrm>
          <a:off x="0" y="72368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Este lenguaje fue desarrollado para usarlo en el sistema UNIX se llamo C 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723688"/>
        <a:ext cx="8128000" cy="615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DF3C5-3777-4B43-B646-11E1F1C73A62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1995-2005</a:t>
          </a:r>
          <a:endParaRPr lang="es-GT" sz="2700" kern="1200" dirty="0"/>
        </a:p>
      </dsp:txBody>
      <dsp:txXfrm>
        <a:off x="0" y="4078917"/>
        <a:ext cx="8128000" cy="722947"/>
      </dsp:txXfrm>
    </dsp:sp>
    <dsp:sp modelId="{12066080-4136-454C-832D-7D0288723323}">
      <dsp:nvSpPr>
        <dsp:cNvPr id="0" name=""/>
        <dsp:cNvSpPr/>
      </dsp:nvSpPr>
      <dsp:spPr>
        <a:xfrm>
          <a:off x="0" y="4775089"/>
          <a:ext cx="4064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JAVASCRIPT: Fue desarrollado por BRENDY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775089"/>
        <a:ext cx="4064000" cy="615844"/>
      </dsp:txXfrm>
    </dsp:sp>
    <dsp:sp modelId="{39FF70D4-0155-423A-A971-D7FDEFE7C9F8}">
      <dsp:nvSpPr>
        <dsp:cNvPr id="0" name=""/>
        <dsp:cNvSpPr/>
      </dsp:nvSpPr>
      <dsp:spPr>
        <a:xfrm>
          <a:off x="4064000" y="4775089"/>
          <a:ext cx="4064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RUBY ON RAILS: Fue desarrollado por David </a:t>
          </a:r>
          <a:r>
            <a:rPr lang="es-GT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Heinemeier</a:t>
          </a: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64000" y="4775089"/>
        <a:ext cx="4064000" cy="615844"/>
      </dsp:txXfrm>
    </dsp:sp>
    <dsp:sp modelId="{B05E9F83-E0D2-4BBB-A33F-34D18131DAA3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1993-1995</a:t>
          </a:r>
          <a:endParaRPr lang="es-GT" sz="2700" kern="1200" dirty="0"/>
        </a:p>
      </dsp:txBody>
      <dsp:txXfrm rot="-10800000">
        <a:off x="0" y="2039937"/>
        <a:ext cx="8128000" cy="722730"/>
      </dsp:txXfrm>
    </dsp:sp>
    <dsp:sp modelId="{828184DE-B1D2-41A2-AE4D-A2557269382D}">
      <dsp:nvSpPr>
        <dsp:cNvPr id="0" name=""/>
        <dsp:cNvSpPr/>
      </dsp:nvSpPr>
      <dsp:spPr>
        <a:xfrm>
          <a:off x="0" y="276266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RUBY: Utilizando partes de otros lenguajes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762668"/>
        <a:ext cx="4064000" cy="615659"/>
      </dsp:txXfrm>
    </dsp:sp>
    <dsp:sp modelId="{ED8865EE-91D4-45C5-8BD9-2BCED7C098C9}">
      <dsp:nvSpPr>
        <dsp:cNvPr id="0" name=""/>
        <dsp:cNvSpPr/>
      </dsp:nvSpPr>
      <dsp:spPr>
        <a:xfrm>
          <a:off x="4064000" y="276266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PHP: Sirve para remplazar unos scripts.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64000" y="2762668"/>
        <a:ext cx="4064000" cy="615659"/>
      </dsp:txXfrm>
    </dsp:sp>
    <dsp:sp modelId="{3CA76017-9121-4162-BF05-FDFCF18501D8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1987-1991</a:t>
          </a:r>
          <a:endParaRPr lang="es-GT" sz="2700" kern="1200" dirty="0"/>
        </a:p>
      </dsp:txBody>
      <dsp:txXfrm rot="-10800000">
        <a:off x="0" y="957"/>
        <a:ext cx="8128000" cy="722730"/>
      </dsp:txXfrm>
    </dsp:sp>
    <dsp:sp modelId="{9AE3F1E4-A6A2-4C66-AAF2-4EC24FC89658}">
      <dsp:nvSpPr>
        <dsp:cNvPr id="0" name=""/>
        <dsp:cNvSpPr/>
      </dsp:nvSpPr>
      <dsp:spPr>
        <a:xfrm>
          <a:off x="0" y="72368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PERL: Un programador Unix que sirve para extraer datos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723688"/>
        <a:ext cx="4064000" cy="615659"/>
      </dsp:txXfrm>
    </dsp:sp>
    <dsp:sp modelId="{7E7FC9D8-7EDE-4375-AB32-2CD81364E65E}">
      <dsp:nvSpPr>
        <dsp:cNvPr id="0" name=""/>
        <dsp:cNvSpPr/>
      </dsp:nvSpPr>
      <dsp:spPr>
        <a:xfrm>
          <a:off x="4064000" y="72368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PYTHON: Motyn </a:t>
          </a:r>
          <a:r>
            <a:rPr lang="es-GT" sz="20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Python</a:t>
          </a:r>
          <a:r>
            <a:rPr lang="es-GT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sirvió de inspiración para nombrarlo</a:t>
          </a:r>
          <a:endParaRPr lang="es-GT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64000" y="723688"/>
        <a:ext cx="4064000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8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4329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37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4852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76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40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92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513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1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D888CD-F077-42F2-B087-F79421626060}" type="datetimeFigureOut">
              <a:rPr lang="es-GT" smtClean="0"/>
              <a:t>20/04/2017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CC3F78-B0A1-47B2-AC77-D2133EAAB053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2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40074"/>
            <a:ext cx="10515600" cy="1037790"/>
          </a:xfrm>
        </p:spPr>
        <p:txBody>
          <a:bodyPr/>
          <a:lstStyle/>
          <a:p>
            <a:pPr algn="ctr"/>
            <a:r>
              <a:rPr lang="es-GT" dirty="0" smtClean="0">
                <a:latin typeface="Algerian" panose="04020705040A02060702" pitchFamily="82" charset="0"/>
              </a:rPr>
              <a:t>LICEO Compu-Market</a:t>
            </a:r>
            <a:endParaRPr lang="es-GT" dirty="0">
              <a:latin typeface="Algerian" panose="04020705040A02060702" pitchFamily="8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4673840"/>
          </a:xfrm>
        </p:spPr>
        <p:txBody>
          <a:bodyPr/>
          <a:lstStyle/>
          <a:p>
            <a:r>
              <a:rPr lang="es-GT" dirty="0" smtClean="0">
                <a:latin typeface="Algerian" panose="04020705040A02060702" pitchFamily="82" charset="0"/>
              </a:rPr>
              <a:t>CATEDRA: </a:t>
            </a:r>
            <a:r>
              <a:rPr lang="es-GT" sz="2400" dirty="0" smtClean="0">
                <a:latin typeface="Algerian" panose="04020705040A02060702" pitchFamily="82" charset="0"/>
              </a:rPr>
              <a:t>LABORATORIO</a:t>
            </a:r>
          </a:p>
          <a:p>
            <a:r>
              <a:rPr lang="es-GT" dirty="0" smtClean="0">
                <a:latin typeface="Algerian" panose="04020705040A02060702" pitchFamily="82" charset="0"/>
              </a:rPr>
              <a:t>CATEDRATICO: ERICK GONZALEZ</a:t>
            </a:r>
          </a:p>
          <a:p>
            <a:endParaRPr lang="es-GT" dirty="0" smtClean="0">
              <a:latin typeface="Algerian" panose="04020705040A02060702" pitchFamily="82" charset="0"/>
            </a:endParaRPr>
          </a:p>
          <a:p>
            <a:endParaRPr lang="es-GT" dirty="0">
              <a:latin typeface="Algerian" panose="04020705040A02060702" pitchFamily="82" charset="0"/>
            </a:endParaRPr>
          </a:p>
          <a:p>
            <a:pPr algn="ctr"/>
            <a:r>
              <a:rPr lang="es-GT" dirty="0" smtClean="0">
                <a:latin typeface="Algerian" panose="04020705040A02060702" pitchFamily="82" charset="0"/>
              </a:rPr>
              <a:t>TEMA:</a:t>
            </a:r>
            <a:r>
              <a:rPr lang="es-GT" sz="2000" dirty="0">
                <a:latin typeface="Algerian" panose="04020705040A02060702" pitchFamily="82" charset="0"/>
              </a:rPr>
              <a:t> </a:t>
            </a:r>
            <a:r>
              <a:rPr lang="es-GT" sz="2000" dirty="0" smtClean="0">
                <a:latin typeface="Algerian" panose="04020705040A02060702" pitchFamily="82" charset="0"/>
              </a:rPr>
              <a:t>INFORMATICA/OFIMATICA</a:t>
            </a:r>
            <a:endParaRPr lang="es-GT" dirty="0" smtClean="0">
              <a:latin typeface="Algerian" panose="04020705040A02060702" pitchFamily="82" charset="0"/>
            </a:endParaRPr>
          </a:p>
          <a:p>
            <a:endParaRPr lang="es-GT" dirty="0">
              <a:latin typeface="Algerian" panose="04020705040A02060702" pitchFamily="82" charset="0"/>
            </a:endParaRPr>
          </a:p>
          <a:p>
            <a:pPr algn="r"/>
            <a:r>
              <a:rPr lang="es-GT" dirty="0" smtClean="0">
                <a:latin typeface="Algerian" panose="04020705040A02060702" pitchFamily="82" charset="0"/>
              </a:rPr>
              <a:t>Nombre: </a:t>
            </a:r>
            <a:r>
              <a:rPr lang="es-GT" sz="2400" dirty="0" smtClean="0">
                <a:latin typeface="Algerian" panose="04020705040A02060702" pitchFamily="82" charset="0"/>
              </a:rPr>
              <a:t>leandra xitumul</a:t>
            </a:r>
          </a:p>
          <a:p>
            <a:pPr algn="r"/>
            <a:r>
              <a:rPr lang="es-GT" dirty="0" smtClean="0">
                <a:latin typeface="Algerian" panose="04020705040A02060702" pitchFamily="82" charset="0"/>
              </a:rPr>
              <a:t>Grado: </a:t>
            </a:r>
            <a:r>
              <a:rPr lang="es-GT" sz="2400" dirty="0" smtClean="0">
                <a:latin typeface="Algerian" panose="04020705040A02060702" pitchFamily="82" charset="0"/>
              </a:rPr>
              <a:t>5to BACO J.V.</a:t>
            </a:r>
            <a:endParaRPr lang="es-GT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7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89"/>
    </mc:Choice>
    <mc:Fallback>
      <p:transition spd="slow" advTm="2598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introduccion</a:t>
            </a:r>
            <a:endParaRPr lang="es-GT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2800" dirty="0">
                <a:latin typeface="Calibri" panose="020F0502020204030204" pitchFamily="34" charset="0"/>
                <a:cs typeface="Calibri" panose="020F0502020204030204" pitchFamily="34" charset="0"/>
              </a:rPr>
              <a:t>El término proviene del francés "informatique" (mezcla de las palabras </a:t>
            </a:r>
            <a:r>
              <a:rPr lang="es-G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"información" </a:t>
            </a:r>
            <a:r>
              <a:rPr lang="es-GT" sz="2800" dirty="0">
                <a:latin typeface="Calibri" panose="020F0502020204030204" pitchFamily="34" charset="0"/>
                <a:cs typeface="Calibri" panose="020F0502020204030204" pitchFamily="34" charset="0"/>
              </a:rPr>
              <a:t>y "automatique"), se trata de la rama ingenieril relativa al tratamiento de información automatizado mediante máquinas. Este campo de estudio, investigación y trabajo comprende el uso de la computación para resolver problemas mediante programas, diseño, fundamentos teóricos científicos y diversas técnicas.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6255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16"/>
    </mc:Choice>
    <mc:Fallback>
      <p:transition spd="slow" advTm="6091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084575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rgbClr val="FF0000"/>
                </a:solidFill>
                <a:latin typeface="Algerian" panose="04020705040A02060702" pitchFamily="82" charset="0"/>
              </a:rPr>
              <a:t>INFORMATICA</a:t>
            </a:r>
            <a:endParaRPr lang="es-GT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2" y="1106905"/>
            <a:ext cx="4700338" cy="4331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24128" y="1556084"/>
            <a:ext cx="4389120" cy="4463716"/>
          </a:xfrm>
        </p:spPr>
        <p:txBody>
          <a:bodyPr>
            <a:normAutofit/>
          </a:bodyPr>
          <a:lstStyle/>
          <a:p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La </a:t>
            </a:r>
            <a:r>
              <a:rPr lang="es-GT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informática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, también llamada </a:t>
            </a:r>
            <a:r>
              <a:rPr lang="es-G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computación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 en América latina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 es una 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ciencia que 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estudia métodos, técnicas, procesos, con el fin de almacenar, procesar y transmitir 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información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 datos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 en formato 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digital. 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La informática se ha desarrollado rápidamente a partir de la segunda mitad del siglo XX, con la aparición de tecnologías tales como 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circuito integrado, 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el 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internet, 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y el 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teléfono móvil.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 Se define como la rama de la tecnología que estudia el tratamiento automático de la 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información.</a:t>
            </a:r>
            <a:endParaRPr lang="es-G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0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81"/>
    </mc:Choice>
    <mc:Fallback>
      <p:transition spd="slow" advTm="6018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020407"/>
          </a:xfrm>
        </p:spPr>
        <p:txBody>
          <a:bodyPr/>
          <a:lstStyle/>
          <a:p>
            <a:pPr algn="ctr"/>
            <a:r>
              <a:rPr lang="es-GT" sz="4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ofimática</a:t>
            </a:r>
            <a:endParaRPr lang="es-GT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4" y="1171074"/>
            <a:ext cx="4411578" cy="431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24128" y="1491917"/>
            <a:ext cx="4389120" cy="4515692"/>
          </a:xfrm>
          <a:noFill/>
        </p:spPr>
        <p:txBody>
          <a:bodyPr>
            <a:noAutofit/>
          </a:bodyPr>
          <a:lstStyle/>
          <a:p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Ofimática, (acrónimo de ofi de oficina y mática de informática) a veces también llamado </a:t>
            </a:r>
            <a:r>
              <a:rPr lang="es-GT" sz="1800" i="1" dirty="0">
                <a:latin typeface="Calibri" panose="020F0502020204030204" pitchFamily="34" charset="0"/>
                <a:cs typeface="Calibri" panose="020F0502020204030204" pitchFamily="34" charset="0"/>
              </a:rPr>
              <a:t>neurótica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 o </a:t>
            </a:r>
            <a:r>
              <a:rPr lang="es-GT" sz="1800" i="1" dirty="0">
                <a:latin typeface="Calibri" panose="020F0502020204030204" pitchFamily="34" charset="0"/>
                <a:cs typeface="Calibri" panose="020F0502020204030204" pitchFamily="34" charset="0"/>
              </a:rPr>
              <a:t>automatización de escritorios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 o </a:t>
            </a:r>
            <a:r>
              <a:rPr lang="es-GT" sz="1800" i="1" dirty="0">
                <a:latin typeface="Calibri" panose="020F0502020204030204" pitchFamily="34" charset="0"/>
                <a:cs typeface="Calibri" panose="020F0502020204030204" pitchFamily="34" charset="0"/>
              </a:rPr>
              <a:t>automatización de </a:t>
            </a:r>
            <a:r>
              <a:rPr lang="es-GT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oficinas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GT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designa 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al conjunto de técnicas, aplicaciones y herramientas informáticas que se utilizan en funciones de oficina para optimizar, automatizar, mejorar tareas y procedimientos relacionados. Las herramientas ofimáticas permiten idear, crear, manipular, transmitir o almacenar la información necesaria en una oficina. Actualmente es fundamental que las oficinas estén conectadas a una 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red local o </a:t>
            </a:r>
            <a:r>
              <a:rPr lang="es-GT" sz="18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s-G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internet.</a:t>
            </a:r>
            <a:endParaRPr lang="es-G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102"/>
    </mc:Choice>
    <mc:Fallback>
      <p:transition spd="slow" advTm="5710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4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Lenguajes de programación y su línea de tiempo</a:t>
            </a:r>
            <a:endParaRPr lang="es-GT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92030726"/>
              </p:ext>
            </p:extLst>
          </p:nvPr>
        </p:nvGraphicFramePr>
        <p:xfrm>
          <a:off x="507999" y="2084833"/>
          <a:ext cx="10913979" cy="426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04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35"/>
    </mc:Choice>
    <mc:Fallback>
      <p:transition spd="slow" advTm="3613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563317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34"/>
    </mc:Choice>
    <mc:Fallback>
      <p:transition spd="slow" advTm="300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9521405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60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98"/>
    </mc:Choice>
    <mc:Fallback>
      <p:transition spd="slow" advTm="4699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rgbClr val="FF0000"/>
                </a:solidFill>
                <a:latin typeface="Algerian" panose="04020705040A02060702" pitchFamily="82" charset="0"/>
              </a:rPr>
              <a:t>Mantenimiento preventivo</a:t>
            </a:r>
            <a:endParaRPr lang="es-GT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60694"/>
              </p:ext>
            </p:extLst>
          </p:nvPr>
        </p:nvGraphicFramePr>
        <p:xfrm>
          <a:off x="1459832" y="2679032"/>
          <a:ext cx="9464842" cy="2887580"/>
        </p:xfrm>
        <a:graphic>
          <a:graphicData uri="http://schemas.openxmlformats.org/drawingml/2006/table">
            <a:tbl>
              <a:tblPr/>
              <a:tblGrid>
                <a:gridCol w="2344301"/>
                <a:gridCol w="2913945"/>
                <a:gridCol w="2103298"/>
                <a:gridCol w="2103298"/>
              </a:tblGrid>
              <a:tr h="753979">
                <a:tc rowSpan="5">
                  <a:txBody>
                    <a:bodyPr/>
                    <a:lstStyle/>
                    <a:p>
                      <a:pPr algn="ctr"/>
                      <a:endParaRPr lang="es-GT" sz="2400" b="1" dirty="0" smtClean="0"/>
                    </a:p>
                    <a:p>
                      <a:pPr algn="ctr"/>
                      <a:endParaRPr lang="es-GT" sz="2400" b="1" dirty="0" smtClean="0"/>
                    </a:p>
                    <a:p>
                      <a:pPr algn="ctr"/>
                      <a:endParaRPr lang="es-GT" sz="2400" b="1" dirty="0" smtClean="0"/>
                    </a:p>
                    <a:p>
                      <a:pPr algn="ctr"/>
                      <a:r>
                        <a:rPr lang="es-GT" sz="2400" b="1" dirty="0" smtClean="0"/>
                        <a:t>Mantenimiento</a:t>
                      </a:r>
                      <a:endParaRPr lang="es-GT" sz="2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GT" dirty="0" smtClean="0"/>
                        <a:t>De Conservación</a:t>
                      </a:r>
                      <a:endParaRPr lang="es-G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GT" dirty="0" smtClean="0"/>
                        <a:t>Correctivo</a:t>
                      </a:r>
                      <a:endParaRPr lang="es-G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Inmediato</a:t>
                      </a:r>
                      <a:endParaRPr lang="es-G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811"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Diferiado</a:t>
                      </a:r>
                      <a:endParaRPr lang="es-G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62"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GT" dirty="0" smtClean="0"/>
                        <a:t>De Actualización</a:t>
                      </a:r>
                      <a:endParaRPr lang="es-G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s-GT" dirty="0" smtClean="0"/>
                        <a:t>Preventivo</a:t>
                      </a:r>
                      <a:endParaRPr lang="es-G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Programado</a:t>
                      </a:r>
                      <a:endParaRPr lang="es-G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64"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Predectivo</a:t>
                      </a:r>
                      <a:endParaRPr lang="es-G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64"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De Oportunidad</a:t>
                      </a:r>
                      <a:endParaRPr lang="es-G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8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45"/>
    </mc:Choice>
    <mc:Fallback>
      <p:transition spd="slow" advTm="3304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5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CONCLUSION</a:t>
            </a:r>
            <a:endParaRPr lang="es-GT" sz="5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Esto</a:t>
            </a:r>
            <a:r>
              <a:rPr lang="es-GT" dirty="0"/>
              <a:t>  sirve de base de  apoyo a los niveles medio y alto gerenciales para la toma de decisiones. Finalmente, es útil como una herramienta para obtener ventajas competitivas mediante su implantación y uso apoyando el máximo nivel de la organización. También sirve para adquirir el conocimiento sobre el desarrollo de los sistemas mediante los diferentes tipos de desarrollo de sistemas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78"/>
    </mc:Choice>
    <mc:Fallback>
      <p:transition spd="slow" advTm="3237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</TotalTime>
  <Words>283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Algerian</vt:lpstr>
      <vt:lpstr>Calibri</vt:lpstr>
      <vt:lpstr>Tw Cen MT</vt:lpstr>
      <vt:lpstr>Tw Cen MT Condensed</vt:lpstr>
      <vt:lpstr>Wingdings 3</vt:lpstr>
      <vt:lpstr>Integral</vt:lpstr>
      <vt:lpstr>LICEO Compu-Market</vt:lpstr>
      <vt:lpstr>introduccion</vt:lpstr>
      <vt:lpstr>INFORMATICA</vt:lpstr>
      <vt:lpstr>ofimática</vt:lpstr>
      <vt:lpstr>Lenguajes de programación y su línea de tiempo</vt:lpstr>
      <vt:lpstr>Presentación de PowerPoint</vt:lpstr>
      <vt:lpstr>Presentación de PowerPoint</vt:lpstr>
      <vt:lpstr>Mantenimiento preventivo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LICEO Compu-Market</dc:title>
  <dc:creator>estudiante de Liceo Compu-market</dc:creator>
  <cp:lastModifiedBy>estudiante de Liceo Compu-market</cp:lastModifiedBy>
  <cp:revision>10</cp:revision>
  <dcterms:created xsi:type="dcterms:W3CDTF">2017-04-20T19:45:02Z</dcterms:created>
  <dcterms:modified xsi:type="dcterms:W3CDTF">2017-04-20T23:26:23Z</dcterms:modified>
</cp:coreProperties>
</file>