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</p:sldIdLst>
  <p:sldSz cx="18288000" cy="10287000"/>
  <p:notesSz cx="6858000" cy="9144000"/>
  <p:embeddedFontLst>
    <p:embeddedFont>
      <p:font typeface="Arimo" charset="1" panose="020B0604020202020204"/>
      <p:regular r:id="rId6"/>
      <p:bold r:id="rId7"/>
      <p:italic r:id="rId8"/>
      <p:boldItalic r:id="rId9"/>
    </p:embeddedFont>
    <p:embeddedFont>
      <p:font typeface="Gidole" charset="1" panose="02000503000000000000"/>
      <p:regular r:id="rId10"/>
    </p:embeddedFont>
    <p:embeddedFont>
      <p:font typeface="League Spartan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6053" y="6053"/>
            <a:ext cx="7565692" cy="7553587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47D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642538" y="0"/>
            <a:ext cx="5443189" cy="4713801"/>
            <a:chOff x="0" y="0"/>
            <a:chExt cx="6350000" cy="54991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-2642538" y="1211424"/>
            <a:ext cx="13130342" cy="56192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716308" y="5238750"/>
            <a:ext cx="13542992" cy="418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900"/>
              </a:lnSpc>
            </a:pPr>
            <a:r>
              <a:rPr lang="en-US" b="true" sz="10000" i="false" spc="600">
                <a:solidFill>
                  <a:srgbClr val="000000"/>
                </a:solidFill>
                <a:latin typeface="League Spartan"/>
              </a:rPr>
              <a:t>THE IMPORTANCE OF HUMAN CENTERED 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46901" y="981075"/>
            <a:ext cx="6412399" cy="46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false" sz="2800" i="false" spc="196">
                <a:solidFill>
                  <a:srgbClr val="000000"/>
                </a:solidFill>
                <a:latin typeface="Gidole"/>
              </a:rPr>
              <a:t>Creating People-friendly Structures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DADmdwiCFuE</dc:identifier>
  <dcterms:modified xsi:type="dcterms:W3CDTF">2011-08-01T06:04:30Z</dcterms:modified>
  <cp:revision>1</cp:revision>
</cp:coreProperties>
</file>