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EE4A-5039-47B2-9063-50DFC5F1961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1B9D-B3A4-4BB7-BDDD-46E7129B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riciaalbu.github.io/armageddon-it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23" y="4459692"/>
            <a:ext cx="3571875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5" y="521797"/>
            <a:ext cx="7267575" cy="192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45" y="3959630"/>
            <a:ext cx="2638425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34" y="3959630"/>
            <a:ext cx="2028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223935"/>
            <a:ext cx="34070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Background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Stars, Planets and Habitable Zones</a:t>
            </a:r>
          </a:p>
          <a:p>
            <a:endParaRPr lang="en-US" dirty="0"/>
          </a:p>
        </p:txBody>
      </p:sp>
      <p:pic>
        <p:nvPicPr>
          <p:cNvPr id="5" name="Google Shape;54;p13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59" y="1323150"/>
            <a:ext cx="3722915" cy="400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6;p1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3" y="5436895"/>
            <a:ext cx="4058817" cy="1181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16924"/>
              </p:ext>
            </p:extLst>
          </p:nvPr>
        </p:nvGraphicFramePr>
        <p:xfrm>
          <a:off x="4261482" y="1323150"/>
          <a:ext cx="7858982" cy="5325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9491">
                  <a:extLst>
                    <a:ext uri="{9D8B030D-6E8A-4147-A177-3AD203B41FA5}">
                      <a16:colId xmlns:a16="http://schemas.microsoft.com/office/drawing/2014/main" val="796071746"/>
                    </a:ext>
                  </a:extLst>
                </a:gridCol>
                <a:gridCol w="3929491">
                  <a:extLst>
                    <a:ext uri="{9D8B030D-6E8A-4147-A177-3AD203B41FA5}">
                      <a16:colId xmlns:a16="http://schemas.microsoft.com/office/drawing/2014/main" val="2466238965"/>
                    </a:ext>
                  </a:extLst>
                </a:gridCol>
              </a:tblGrid>
              <a:tr h="532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36992"/>
                  </a:ext>
                </a:extLst>
              </a:tr>
            </a:tbl>
          </a:graphicData>
        </a:graphic>
      </p:graphicFrame>
      <p:pic>
        <p:nvPicPr>
          <p:cNvPr id="7" name="Google Shape;58;p13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971" y="1351025"/>
            <a:ext cx="2932418" cy="165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;p1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369" y="5202659"/>
            <a:ext cx="2486575" cy="140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261484" y="1339712"/>
            <a:ext cx="2325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         Rocky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      Gas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            Ice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369" y="3003082"/>
            <a:ext cx="2333625" cy="2171700"/>
          </a:xfrm>
          <a:prstGeom prst="rect">
            <a:avLst/>
          </a:prstGeom>
        </p:spPr>
      </p:pic>
      <p:pic>
        <p:nvPicPr>
          <p:cNvPr id="12" name="Google Shape;66;p13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9751" y="3402604"/>
            <a:ext cx="3840713" cy="152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8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223935"/>
            <a:ext cx="34608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Armageddon It!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 Story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628" y="2127381"/>
            <a:ext cx="460932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0000"/>
                </a:solidFill>
              </a:rPr>
              <a:t>Player: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spaceship </a:t>
            </a:r>
            <a:r>
              <a:rPr lang="en-US" dirty="0">
                <a:solidFill>
                  <a:srgbClr val="000000"/>
                </a:solidFill>
              </a:rPr>
              <a:t>from a super advanced civilization</a:t>
            </a:r>
          </a:p>
          <a:p>
            <a:pPr lvl="0">
              <a:spcBef>
                <a:spcPts val="1600"/>
              </a:spcBef>
            </a:pPr>
            <a:r>
              <a:rPr lang="en-US" b="1" dirty="0">
                <a:solidFill>
                  <a:srgbClr val="000000"/>
                </a:solidFill>
              </a:rPr>
              <a:t>Purpose: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help </a:t>
            </a:r>
            <a:r>
              <a:rPr lang="en-US" dirty="0">
                <a:solidFill>
                  <a:srgbClr val="000000"/>
                </a:solidFill>
              </a:rPr>
              <a:t>a new solar system to form</a:t>
            </a:r>
          </a:p>
          <a:p>
            <a:pPr lvl="0">
              <a:spcBef>
                <a:spcPts val="1600"/>
              </a:spcBef>
            </a:pPr>
            <a:r>
              <a:rPr lang="en-US" b="1" dirty="0">
                <a:solidFill>
                  <a:srgbClr val="000000"/>
                </a:solidFill>
              </a:rPr>
              <a:t>Gameplay: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capture </a:t>
            </a:r>
            <a:r>
              <a:rPr lang="en-US" dirty="0">
                <a:solidFill>
                  <a:srgbClr val="000000"/>
                </a:solidFill>
              </a:rPr>
              <a:t>and slingshot </a:t>
            </a:r>
            <a:r>
              <a:rPr lang="en-US" dirty="0" smtClean="0">
                <a:solidFill>
                  <a:srgbClr val="000000"/>
                </a:solidFill>
              </a:rPr>
              <a:t>asteroids into planets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b="1" dirty="0">
                <a:solidFill>
                  <a:srgbClr val="000000"/>
                </a:solidFill>
              </a:rPr>
              <a:t>Score: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maximize </a:t>
            </a:r>
            <a:r>
              <a:rPr lang="en-US" dirty="0">
                <a:solidFill>
                  <a:srgbClr val="000000"/>
                </a:solidFill>
              </a:rPr>
              <a:t>the potential survivors by having as many planets as possible in Goldilocks </a:t>
            </a:r>
            <a:r>
              <a:rPr lang="en-US" dirty="0" smtClean="0">
                <a:solidFill>
                  <a:srgbClr val="000000"/>
                </a:solidFill>
              </a:rPr>
              <a:t>Zone</a:t>
            </a:r>
            <a:endParaRPr lang="en-US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437" y="2127381"/>
            <a:ext cx="6905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223935"/>
            <a:ext cx="34714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Armageddon It!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Gameplay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4" y="1208820"/>
            <a:ext cx="1905990" cy="2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4" y="4304577"/>
            <a:ext cx="1905990" cy="2395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24" y="1466515"/>
            <a:ext cx="7204451" cy="50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223935"/>
            <a:ext cx="34714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Armageddon It!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en-US" dirty="0"/>
          </a:p>
        </p:txBody>
      </p:sp>
      <p:pic>
        <p:nvPicPr>
          <p:cNvPr id="1026" name="Picture 2" descr="Image result for d3.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0" y="1208820"/>
            <a:ext cx="1941704" cy="19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9" y="1844656"/>
            <a:ext cx="6900335" cy="670032"/>
          </a:xfrm>
          <a:prstGeom prst="rect">
            <a:avLst/>
          </a:prstGeom>
        </p:spPr>
      </p:pic>
      <p:pic>
        <p:nvPicPr>
          <p:cNvPr id="1028" name="Picture 4" descr="Image result for jquer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4135409"/>
            <a:ext cx="1941704" cy="19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query ui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4" y="4583610"/>
            <a:ext cx="2865102" cy="10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ootstrap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49" y="4135409"/>
            <a:ext cx="2792085" cy="19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223935"/>
            <a:ext cx="34714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Armageddon It!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Live Demo + Q&amp;A</a:t>
            </a:r>
            <a:endParaRPr lang="en-US" dirty="0"/>
          </a:p>
        </p:txBody>
      </p:sp>
      <p:pic>
        <p:nvPicPr>
          <p:cNvPr id="2050" name="Picture 2" descr="Image result for github page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28" y="178646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2011" y="5221612"/>
            <a:ext cx="9722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hlinkClick r:id="rId3"/>
              </a:rPr>
              <a:t>https://patriciaalbu.github.io/armageddon-it/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8528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Albu Alexandru (RBRO/ESM1)</dc:creator>
  <cp:lastModifiedBy>Albu Alexandru (RBRO/ESM1)</cp:lastModifiedBy>
  <cp:revision>73</cp:revision>
  <dcterms:created xsi:type="dcterms:W3CDTF">2018-10-20T17:22:44Z</dcterms:created>
  <dcterms:modified xsi:type="dcterms:W3CDTF">2019-10-20T09:41:58Z</dcterms:modified>
</cp:coreProperties>
</file>