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Stellar_classification#Class_A" TargetMode="External"/><Relationship Id="rId3" Type="http://schemas.openxmlformats.org/officeDocument/2006/relationships/hyperlink" Target="https://space.fandom.com/wiki/Stellar_classification" TargetMode="External"/><Relationship Id="rId4" Type="http://schemas.openxmlformats.org/officeDocument/2006/relationships/hyperlink" Target="https://www.shutterstock.com/video/clip-3217180-planet-venus-space-stars" TargetMode="External"/><Relationship Id="rId5" Type="http://schemas.openxmlformats.org/officeDocument/2006/relationships/hyperlink" Target="http://spiff.rit.edu/classes/phys106/lectures/gas_giants/gas_giants.html" TargetMode="External"/><Relationship Id="rId6" Type="http://schemas.openxmlformats.org/officeDocument/2006/relationships/hyperlink" Target="https://dissolve.com/video/fictional-ice-planet-space-Ice-chunks-move-planet-slowly-royalty-free-stock-video-footage/001-D652-131-009" TargetMode="External"/><Relationship Id="rId7" Type="http://schemas.openxmlformats.org/officeDocument/2006/relationships/hyperlink" Target="https://planetary-science.org/astrobiology/habitable-zones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40344b0f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40344b0f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</a:rPr>
              <a:t>Sources: </a:t>
            </a:r>
            <a:r>
              <a:rPr lang="en" sz="600" u="sng">
                <a:solidFill>
                  <a:schemeClr val="dk1"/>
                </a:solidFill>
                <a:hlinkClick r:id="rId2"/>
              </a:rPr>
              <a:t>https://en.wikipedia.org/wiki/Stellar_classification#Class_A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</a:rPr>
              <a:t>               </a:t>
            </a:r>
            <a:r>
              <a:rPr lang="en" sz="600" u="sng">
                <a:solidFill>
                  <a:schemeClr val="dk1"/>
                </a:solidFill>
                <a:hlinkClick r:id="rId3"/>
              </a:rPr>
              <a:t>https://space.fandom.com/wiki/Stellar_classification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</a:rPr>
              <a:t>               </a:t>
            </a:r>
            <a:r>
              <a:rPr lang="en" sz="600" u="sng">
                <a:solidFill>
                  <a:schemeClr val="dk1"/>
                </a:solidFill>
                <a:hlinkClick r:id="rId4"/>
              </a:rPr>
              <a:t>https://www.shutterstock.com/video/clip-3217180-planet-venus-space-stars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</a:rPr>
              <a:t>               </a:t>
            </a:r>
            <a:r>
              <a:rPr lang="en" sz="600" u="sng">
                <a:solidFill>
                  <a:schemeClr val="dk1"/>
                </a:solidFill>
                <a:hlinkClick r:id="rId5"/>
              </a:rPr>
              <a:t>http://spiff.rit.edu/classes/phys106/lectures/gas_giants/gas_giants.html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               </a:t>
            </a:r>
            <a:r>
              <a:rPr lang="en" sz="600" u="sng">
                <a:solidFill>
                  <a:schemeClr val="dk1"/>
                </a:solidFill>
                <a:hlinkClick r:id="rId6"/>
              </a:rPr>
              <a:t>https://dissolve.com/video/fictional-ice-planet-space-Ice-chunks-move-planet-slowly-royalty-free-stock-video-footage/001-D652-131-009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</a:rPr>
              <a:t>               </a:t>
            </a:r>
            <a:r>
              <a:rPr lang="en" sz="600" u="sng">
                <a:hlinkClick r:id="rId7"/>
              </a:rPr>
              <a:t>https://planetary-science.org/astrobiology/habitable-zones/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40344b0f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40344b0f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5" Type="http://schemas.openxmlformats.org/officeDocument/2006/relationships/image" Target="../media/image3.jpg"/><Relationship Id="rId6" Type="http://schemas.openxmlformats.org/officeDocument/2006/relationships/image" Target="../media/image1.jpg"/><Relationship Id="rId7" Type="http://schemas.openxmlformats.org/officeDocument/2006/relationships/image" Target="../media/image4.jpg"/><Relationship Id="rId8" Type="http://schemas.openxmlformats.org/officeDocument/2006/relationships/image" Target="../media/image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325" y="500850"/>
            <a:ext cx="2264049" cy="243464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05925" y="31350"/>
            <a:ext cx="26364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   </a:t>
            </a:r>
            <a:r>
              <a:rPr b="1" lang="en"/>
              <a:t>Stars</a:t>
            </a:r>
            <a:endParaRPr b="1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00" y="3338900"/>
            <a:ext cx="2736041" cy="796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302475" y="0"/>
            <a:ext cx="27360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Planets</a:t>
            </a:r>
            <a:endParaRPr b="1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3525" y="575850"/>
            <a:ext cx="1653600" cy="9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27925" y="1726075"/>
            <a:ext cx="1304800" cy="1160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59125" y="3183050"/>
            <a:ext cx="1747999" cy="9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4015625" y="1443275"/>
            <a:ext cx="1050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Rocky planet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057325" y="2886550"/>
            <a:ext cx="967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Gas planet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033325" y="4158150"/>
            <a:ext cx="10152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Ice planet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673575" y="325725"/>
            <a:ext cx="43632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5340375" y="0"/>
            <a:ext cx="43632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Habitable zone</a:t>
            </a:r>
            <a:endParaRPr b="1"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84876" y="1726075"/>
            <a:ext cx="3274199" cy="13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Player: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-spaceship from a super advanced civilization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Purpose:</a:t>
            </a:r>
            <a:br>
              <a:rPr b="1"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-</a:t>
            </a:r>
            <a:r>
              <a:rPr lang="en">
                <a:solidFill>
                  <a:srgbClr val="000000"/>
                </a:solidFill>
              </a:rPr>
              <a:t>helps a new solar system to form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Gameplay:</a:t>
            </a:r>
            <a:br>
              <a:rPr b="1"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-capture and slingshot asteroids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Score:</a:t>
            </a:r>
            <a:br>
              <a:rPr b="1"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-maximize the potential survivors by having as many planets as possible in Goldilocks zone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