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Prueba Técnica – Integración Khipu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Customer Success Manager</a:t>
            </a:r>
          </a:p>
          <a:p>
            <a:r>
              <a:t>Patricia Amariscua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Khipu?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Khipu es una plataforma de pagos (payment platform) que permite a los comercios recibir dinero en línea de forma fácil y segura.</a:t>
            </a:r>
          </a:p>
          <a:p/>
          <a:p>
            <a:r>
              <a:t>Palabras clave: Pago online (online payment), Comercio (merchant), Cliente (customer)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Creación de cuenta en Khipu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Ingreso al portal de Khipu.</a:t>
            </a:r>
          </a:p>
          <a:p>
            <a:r>
              <a:t>2. Selección de cuenta en modo Desarrollador (Developer mode).</a:t>
            </a:r>
          </a:p>
          <a:p>
            <a:r>
              <a:t>3. Obtención de credenciales (API key = llave secreta).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una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 (Application Programming Interface / Interfaz de Programación de Aplicaciones) es como un puente que conecta mi tienda con Khipu.</a:t>
            </a:r>
          </a:p>
          <a:p/>
          <a:p>
            <a:r>
              <a:t>Palabra clave: Integración (integration).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Proceso de Pago – Simulación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Crear cobro (Create payment) desde la API.</a:t>
            </a:r>
          </a:p>
          <a:p>
            <a:r>
              <a:t>2. Redirigir (Redirect) al banco de prueba DemoBank.</a:t>
            </a:r>
          </a:p>
          <a:p>
            <a:r>
              <a:t>3. Pago completado (Payment completed).</a:t>
            </a:r>
          </a:p>
          <a:p>
            <a:r>
              <a:t>4. Confirmación (Notification/Webhook).</a:t>
            </a:r>
          </a:p>
          <a:p/>
          <a:p>
            <a:r>
              <a:t>Palabras clave: Payment URL (link de pago), Webhook (notificación automática).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Subida a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es como una biblioteca (library) donde compartimos el código y las evidencias.</a:t>
            </a:r>
          </a:p>
          <a:p/>
          <a:p>
            <a:r>
              <a:t>Notas: Agregar capturas del proceso (pantallas de pago, confirmación).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Aprendí a seguir el flujo de integración, entendí el valor para los clientes y puedo acompañarlos en el proceso.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