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06BA1A-B72B-44FF-88E6-CEBDFD660E8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proyecto-plasticos-pair-belen-patricia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3B6302-034F-4772-A6D0-A61985651BF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09/01/2024 12:19:32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1" id="2" name="slide2">
            <a:extLst>
              <a:ext uri="{FF2B5EF4-FFF2-40B4-BE49-F238E27FC236}">
                <a16:creationId xmlns:a16="http://schemas.microsoft.com/office/drawing/2014/main" id="{CD473C7C-91BA-49CF-99D7-5EDC86B0F7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2" id="3" name="slide3">
            <a:extLst>
              <a:ext uri="{FF2B5EF4-FFF2-40B4-BE49-F238E27FC236}">
                <a16:creationId xmlns:a16="http://schemas.microsoft.com/office/drawing/2014/main" id="{E0526412-8176-4A12-A9CE-F27A780046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3" id="4" name="slide4">
            <a:extLst>
              <a:ext uri="{FF2B5EF4-FFF2-40B4-BE49-F238E27FC236}">
                <a16:creationId xmlns:a16="http://schemas.microsoft.com/office/drawing/2014/main" id="{88F13CF0-4D04-4305-9C31-2F6E65DC21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4" id="5" name="slide5">
            <a:extLst>
              <a:ext uri="{FF2B5EF4-FFF2-40B4-BE49-F238E27FC236}">
                <a16:creationId xmlns:a16="http://schemas.microsoft.com/office/drawing/2014/main" id="{63212AF7-F846-4D44-B42A-0F671FA452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7" id="6" name="slide6">
            <a:extLst>
              <a:ext uri="{FF2B5EF4-FFF2-40B4-BE49-F238E27FC236}">
                <a16:creationId xmlns:a16="http://schemas.microsoft.com/office/drawing/2014/main" id="{48BA358D-7A03-4AF2-B200-EA44655A6E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8" id="7" name="slide7">
            <a:extLst>
              <a:ext uri="{FF2B5EF4-FFF2-40B4-BE49-F238E27FC236}">
                <a16:creationId xmlns:a16="http://schemas.microsoft.com/office/drawing/2014/main" id="{5D93955B-9C16-4F26-893B-4DA47DD8F6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5" id="8" name="slide8">
            <a:extLst>
              <a:ext uri="{FF2B5EF4-FFF2-40B4-BE49-F238E27FC236}">
                <a16:creationId xmlns:a16="http://schemas.microsoft.com/office/drawing/2014/main" id="{D2585531-EED8-4C3B-85BE-E907DDDA76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ón9" id="9" name="slide9">
            <a:extLst>
              <a:ext uri="{FF2B5EF4-FFF2-40B4-BE49-F238E27FC236}">
                <a16:creationId xmlns:a16="http://schemas.microsoft.com/office/drawing/2014/main" id="{88D0EEFF-8E62-4EEB-B3C3-2EB7958B84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2024-01-09T11:19:36Z</dcterms:created>
  <dcterms:modified xsi:type="dcterms:W3CDTF">2024-01-09T11:19:36Z</dcterms:modified>
</cp:coreProperties>
</file>