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70" r:id="rId4"/>
    <p:sldId id="333" r:id="rId5"/>
    <p:sldId id="334" r:id="rId6"/>
    <p:sldId id="335" r:id="rId7"/>
    <p:sldId id="336" r:id="rId8"/>
    <p:sldId id="337" r:id="rId9"/>
    <p:sldId id="269" r:id="rId10"/>
    <p:sldId id="338" r:id="rId11"/>
  </p:sldIdLst>
  <p:sldSz cx="9144000" cy="6858000" type="screen4x3"/>
  <p:notesSz cx="6858000" cy="9144000"/>
  <p:defaultTextStyle>
    <a:defPPr>
      <a:defRPr lang="es-E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y Hancco" initials="RH" lastIdx="1" clrIdx="0">
    <p:extLst>
      <p:ext uri="{19B8F6BF-5375-455C-9EA6-DF929625EA0E}">
        <p15:presenceInfo xmlns:p15="http://schemas.microsoft.com/office/powerpoint/2012/main" userId="Rony Hancc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4642"/>
    <a:srgbClr val="C0C0C0"/>
    <a:srgbClr val="5B8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 snapToObjects="1" showGuides="1">
      <p:cViewPr varScale="1">
        <p:scale>
          <a:sx n="68" d="100"/>
          <a:sy n="68" d="100"/>
        </p:scale>
        <p:origin x="147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EA3BB2A-8719-4991-859E-8D451DA8DB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1086A8B-0ED7-4AF2-B86E-0C7C25087A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DF1C2F5-6541-400B-AA0F-F590EDD8543A}" type="datetimeFigureOut">
              <a:rPr lang="es-ES" altLang="es-PE"/>
              <a:pPr/>
              <a:t>18/12/2021</a:t>
            </a:fld>
            <a:endParaRPr lang="es-ES" alt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7B0C1A-462D-4573-B68D-A3C8A1B9D8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ABCD880-1437-46EE-BEBF-A01508F17B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580424-FCDD-49FB-8145-6A78E67B827D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964341A-3E38-4B93-8A5C-7A668C7B1B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32F98BE-A3AD-4C85-BFF2-C7FA1401157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29534B-7CB4-4DBD-95AD-44DE527D6386}" type="datetimeFigureOut">
              <a:rPr lang="es-ES" altLang="es-PE"/>
              <a:pPr/>
              <a:t>18/12/2021</a:t>
            </a:fld>
            <a:endParaRPr lang="es-ES" altLang="es-PE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5D5DEE1E-FFF4-4101-93CF-167DE8EE56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0DD55C43-2EE0-4737-BFBE-8F02029CF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PE"/>
              <a:t>Haga clic para modificar el estilo de texto del patrón</a:t>
            </a:r>
          </a:p>
          <a:p>
            <a:pPr lvl="1"/>
            <a:r>
              <a:rPr lang="es-ES_tradnl" altLang="es-PE"/>
              <a:t>Segundo nivel</a:t>
            </a:r>
          </a:p>
          <a:p>
            <a:pPr lvl="2"/>
            <a:r>
              <a:rPr lang="es-ES_tradnl" altLang="es-PE"/>
              <a:t>Tercer nivel</a:t>
            </a:r>
          </a:p>
          <a:p>
            <a:pPr lvl="3"/>
            <a:r>
              <a:rPr lang="es-ES_tradnl" altLang="es-PE"/>
              <a:t>Cuarto nivel</a:t>
            </a:r>
          </a:p>
          <a:p>
            <a:pPr lvl="4"/>
            <a:r>
              <a:rPr lang="es-ES_tradnl" altLang="es-PE"/>
              <a:t>Quinto nivel</a:t>
            </a:r>
            <a:endParaRPr lang="es-E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EF2D02-1185-4C1B-A86E-B25E7489ED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A91665-8AF6-448B-8530-E56195661B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0DB026-25B8-479F-8B2C-A8ABF1EA7FD2}" type="slidenum">
              <a:rPr lang="es-ES" altLang="es-PE"/>
              <a:pPr/>
              <a:t>‹Nº›</a:t>
            </a:fld>
            <a:endParaRPr lang="es-E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uni.png">
            <a:extLst>
              <a:ext uri="{FF2B5EF4-FFF2-40B4-BE49-F238E27FC236}">
                <a16:creationId xmlns:a16="http://schemas.microsoft.com/office/drawing/2014/main" id="{3192AD1F-30C7-41D5-8127-9D84CC49D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00" y="509588"/>
            <a:ext cx="1285875" cy="16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131DF7E4-6F57-4057-929F-4762D485BB2A}"/>
              </a:ext>
            </a:extLst>
          </p:cNvPr>
          <p:cNvSpPr txBox="1">
            <a:spLocks/>
          </p:cNvSpPr>
          <p:nvPr/>
        </p:nvSpPr>
        <p:spPr>
          <a:xfrm>
            <a:off x="1904999" y="4467497"/>
            <a:ext cx="5371011" cy="1448393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s-ES" sz="2400" b="1" u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Alumnos:</a:t>
            </a:r>
          </a:p>
          <a:p>
            <a:pPr fontAlgn="auto"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Christian Cueva: 20051247H</a:t>
            </a:r>
          </a:p>
          <a:p>
            <a:pPr fontAlgn="auto"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Gianluca </a:t>
            </a:r>
            <a:r>
              <a:rPr lang="es-E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Lapadula</a:t>
            </a:r>
            <a:r>
              <a:rPr lang="es-E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20051247H</a:t>
            </a:r>
          </a:p>
          <a:p>
            <a:pPr fontAlgn="auto"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Paolo Guerrero : 20051242H</a:t>
            </a:r>
          </a:p>
          <a:p>
            <a:pPr fontAlgn="auto"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Renato Tapia : 20031247H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Nombre del caso de negocio que van a abordar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491664" y="3886200"/>
            <a:ext cx="6280736" cy="489857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Grupo Numero 1</a:t>
            </a:r>
          </a:p>
        </p:txBody>
      </p:sp>
      <p:sp>
        <p:nvSpPr>
          <p:cNvPr id="6" name="Marcador de fecha 3">
            <a:extLst>
              <a:ext uri="{FF2B5EF4-FFF2-40B4-BE49-F238E27FC236}">
                <a16:creationId xmlns:a16="http://schemas.microsoft.com/office/drawing/2014/main" id="{1874C0DA-1A19-4004-8BCD-CC93A5FFE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627E5D-8AF8-444D-9B4F-604295800EFB}" type="datetime1">
              <a:rPr lang="es-PE" altLang="es-PE"/>
              <a:pPr/>
              <a:t>18/12/2021</a:t>
            </a:fld>
            <a:endParaRPr lang="es-ES" altLang="es-PE"/>
          </a:p>
        </p:txBody>
      </p:sp>
      <p:sp>
        <p:nvSpPr>
          <p:cNvPr id="7" name="Marcador de pie de página 4">
            <a:extLst>
              <a:ext uri="{FF2B5EF4-FFF2-40B4-BE49-F238E27FC236}">
                <a16:creationId xmlns:a16="http://schemas.microsoft.com/office/drawing/2014/main" id="{09BDCA6D-E683-45FB-8069-1AF23694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84BEEB69-5F02-4634-AA58-C2F898EC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54567C-CEB5-483C-B889-FE1358375090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49914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0FC1C5-5B69-4894-85E2-688B565D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271AA9-6BBE-4807-BE56-935041F05BB7}" type="datetime1">
              <a:rPr lang="es-PE" altLang="es-PE"/>
              <a:pPr/>
              <a:t>18/12/2021</a:t>
            </a:fld>
            <a:endParaRPr lang="es-E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9F0D55-A142-433C-B07C-78C894D7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1F7283-4732-4F71-B5AC-3B0B042F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F72EE-9FEF-4AD3-9B7E-F6AFFC806AD1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35377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8DDB81-6B39-4EAC-BDC4-1003D143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107C-2F6B-4703-A81D-CB84EADFC613}" type="datetime1">
              <a:rPr lang="es-PE" altLang="es-PE"/>
              <a:pPr/>
              <a:t>18/12/2021</a:t>
            </a:fld>
            <a:endParaRPr lang="es-E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88EB51-DCEA-4330-8F25-5C436D1DB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C7B644-4EC8-4D2B-8012-97FE9662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BDA6FB-8782-4237-BDF5-1320BE28AABF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75746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6">
            <a:extLst>
              <a:ext uri="{FF2B5EF4-FFF2-40B4-BE49-F238E27FC236}">
                <a16:creationId xmlns:a16="http://schemas.microsoft.com/office/drawing/2014/main" id="{77942C3A-E45D-478E-8952-88C66510330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6381750" cy="593725"/>
            <a:chOff x="0" y="0"/>
            <a:chExt cx="6382428" cy="404664"/>
          </a:xfrm>
        </p:grpSpPr>
        <p:sp>
          <p:nvSpPr>
            <p:cNvPr id="5" name="3 Rectángulo">
              <a:extLst>
                <a:ext uri="{FF2B5EF4-FFF2-40B4-BE49-F238E27FC236}">
                  <a16:creationId xmlns:a16="http://schemas.microsoft.com/office/drawing/2014/main" id="{42EB0A55-8F02-4636-A6F1-B9CE93A09F91}"/>
                </a:ext>
              </a:extLst>
            </p:cNvPr>
            <p:cNvSpPr/>
            <p:nvPr/>
          </p:nvSpPr>
          <p:spPr>
            <a:xfrm>
              <a:off x="0" y="0"/>
              <a:ext cx="6155392" cy="404664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6" name="4 Extracto">
              <a:extLst>
                <a:ext uri="{FF2B5EF4-FFF2-40B4-BE49-F238E27FC236}">
                  <a16:creationId xmlns:a16="http://schemas.microsoft.com/office/drawing/2014/main" id="{A0F69F63-96F6-4EAE-8B39-8EFB99B7B271}"/>
                </a:ext>
              </a:extLst>
            </p:cNvPr>
            <p:cNvSpPr/>
            <p:nvPr/>
          </p:nvSpPr>
          <p:spPr>
            <a:xfrm rot="10800000">
              <a:off x="5950582" y="0"/>
              <a:ext cx="431846" cy="404664"/>
            </a:xfrm>
            <a:prstGeom prst="flowChartExtract">
              <a:avLst/>
            </a:prstGeom>
            <a:solidFill>
              <a:srgbClr val="800000"/>
            </a:solidFill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</p:grpSp>
      <p:grpSp>
        <p:nvGrpSpPr>
          <p:cNvPr id="7" name="Agrupar 9">
            <a:extLst>
              <a:ext uri="{FF2B5EF4-FFF2-40B4-BE49-F238E27FC236}">
                <a16:creationId xmlns:a16="http://schemas.microsoft.com/office/drawing/2014/main" id="{DC58F431-38A9-4163-BCDF-E89BAADC1F0C}"/>
              </a:ext>
            </a:extLst>
          </p:cNvPr>
          <p:cNvGrpSpPr>
            <a:grpSpLocks/>
          </p:cNvGrpSpPr>
          <p:nvPr/>
        </p:nvGrpSpPr>
        <p:grpSpPr bwMode="auto">
          <a:xfrm>
            <a:off x="0" y="6453188"/>
            <a:ext cx="9144000" cy="404812"/>
            <a:chOff x="0" y="6453188"/>
            <a:chExt cx="9144000" cy="404812"/>
          </a:xfrm>
        </p:grpSpPr>
        <p:grpSp>
          <p:nvGrpSpPr>
            <p:cNvPr id="8" name="Agrupar 10">
              <a:extLst>
                <a:ext uri="{FF2B5EF4-FFF2-40B4-BE49-F238E27FC236}">
                  <a16:creationId xmlns:a16="http://schemas.microsoft.com/office/drawing/2014/main" id="{FF4E9449-D6E9-465E-BAB9-89F9DD9F26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453188"/>
              <a:ext cx="9144000" cy="404812"/>
              <a:chOff x="0" y="6453188"/>
              <a:chExt cx="9144000" cy="404812"/>
            </a:xfrm>
          </p:grpSpPr>
          <p:sp>
            <p:nvSpPr>
              <p:cNvPr id="10" name="8 Extracto">
                <a:extLst>
                  <a:ext uri="{FF2B5EF4-FFF2-40B4-BE49-F238E27FC236}">
                    <a16:creationId xmlns:a16="http://schemas.microsoft.com/office/drawing/2014/main" id="{A98A9203-494E-42EE-B777-AC114B8F0BE1}"/>
                  </a:ext>
                </a:extLst>
              </p:cNvPr>
              <p:cNvSpPr/>
              <p:nvPr/>
            </p:nvSpPr>
            <p:spPr>
              <a:xfrm>
                <a:off x="2811463" y="6453188"/>
                <a:ext cx="431800" cy="404812"/>
              </a:xfrm>
              <a:prstGeom prst="flowChartExtract">
                <a:avLst/>
              </a:prstGeom>
              <a:solidFill>
                <a:srgbClr val="800000"/>
              </a:solidFill>
              <a:ln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PE"/>
              </a:p>
            </p:txBody>
          </p:sp>
          <p:sp>
            <p:nvSpPr>
              <p:cNvPr id="11" name="6 Rectángulo">
                <a:extLst>
                  <a:ext uri="{FF2B5EF4-FFF2-40B4-BE49-F238E27FC236}">
                    <a16:creationId xmlns:a16="http://schemas.microsoft.com/office/drawing/2014/main" id="{BD2090A3-466B-425F-8816-2DB1A25A5349}"/>
                  </a:ext>
                </a:extLst>
              </p:cNvPr>
              <p:cNvSpPr/>
              <p:nvPr/>
            </p:nvSpPr>
            <p:spPr>
              <a:xfrm>
                <a:off x="3027363" y="6453188"/>
                <a:ext cx="6116637" cy="404812"/>
              </a:xfrm>
              <a:prstGeom prst="rect">
                <a:avLst/>
              </a:prstGeom>
              <a:solidFill>
                <a:srgbClr val="800000"/>
              </a:solidFill>
              <a:ln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PE"/>
              </a:p>
            </p:txBody>
          </p:sp>
          <p:sp>
            <p:nvSpPr>
              <p:cNvPr id="12" name="7 Rectángulo">
                <a:extLst>
                  <a:ext uri="{FF2B5EF4-FFF2-40B4-BE49-F238E27FC236}">
                    <a16:creationId xmlns:a16="http://schemas.microsoft.com/office/drawing/2014/main" id="{84EA2C71-141A-4545-A5BE-F42BF533ABF6}"/>
                  </a:ext>
                </a:extLst>
              </p:cNvPr>
              <p:cNvSpPr/>
              <p:nvPr/>
            </p:nvSpPr>
            <p:spPr>
              <a:xfrm>
                <a:off x="0" y="6691313"/>
                <a:ext cx="2757488" cy="1666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PE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sp>
          <p:nvSpPr>
            <p:cNvPr id="9" name="5 Extracto">
              <a:extLst>
                <a:ext uri="{FF2B5EF4-FFF2-40B4-BE49-F238E27FC236}">
                  <a16:creationId xmlns:a16="http://schemas.microsoft.com/office/drawing/2014/main" id="{4FF2AE3E-0927-4F1E-9EAE-2BF91CFA03B8}"/>
                </a:ext>
              </a:extLst>
            </p:cNvPr>
            <p:cNvSpPr/>
            <p:nvPr/>
          </p:nvSpPr>
          <p:spPr>
            <a:xfrm rot="10800000">
              <a:off x="2700338" y="6691313"/>
              <a:ext cx="168275" cy="166687"/>
            </a:xfrm>
            <a:prstGeom prst="flowChartExtra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</p:grpSp>
      <p:grpSp>
        <p:nvGrpSpPr>
          <p:cNvPr id="13" name="Agrupar 15">
            <a:extLst>
              <a:ext uri="{FF2B5EF4-FFF2-40B4-BE49-F238E27FC236}">
                <a16:creationId xmlns:a16="http://schemas.microsoft.com/office/drawing/2014/main" id="{1C783718-492C-4643-B606-A562DA58B25B}"/>
              </a:ext>
            </a:extLst>
          </p:cNvPr>
          <p:cNvGrpSpPr>
            <a:grpSpLocks/>
          </p:cNvGrpSpPr>
          <p:nvPr/>
        </p:nvGrpSpPr>
        <p:grpSpPr bwMode="auto">
          <a:xfrm>
            <a:off x="8237538" y="101600"/>
            <a:ext cx="901700" cy="1146175"/>
            <a:chOff x="8235950" y="0"/>
            <a:chExt cx="901700" cy="1146175"/>
          </a:xfrm>
        </p:grpSpPr>
        <p:pic>
          <p:nvPicPr>
            <p:cNvPr id="14" name="Imagen 16" descr="uni.png">
              <a:extLst>
                <a:ext uri="{FF2B5EF4-FFF2-40B4-BE49-F238E27FC236}">
                  <a16:creationId xmlns:a16="http://schemas.microsoft.com/office/drawing/2014/main" id="{1DE33A7A-18B6-4DBD-8799-14312955A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5000" y="307975"/>
              <a:ext cx="665163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CuadroTexto 17">
              <a:extLst>
                <a:ext uri="{FF2B5EF4-FFF2-40B4-BE49-F238E27FC236}">
                  <a16:creationId xmlns:a16="http://schemas.microsoft.com/office/drawing/2014/main" id="{BB4382CD-4E54-47F3-9B09-ACE3EA482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35950" y="0"/>
              <a:ext cx="9017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s-ES" altLang="es-PE" sz="1400" b="1" i="1">
                  <a:solidFill>
                    <a:srgbClr val="7F7F7F"/>
                  </a:solidFill>
                </a:rPr>
                <a:t>UNI-FIIS</a:t>
              </a:r>
            </a:p>
          </p:txBody>
        </p:sp>
      </p:grp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318" y="0"/>
            <a:ext cx="4934963" cy="510462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6" name="Marcador de fecha 26">
            <a:extLst>
              <a:ext uri="{FF2B5EF4-FFF2-40B4-BE49-F238E27FC236}">
                <a16:creationId xmlns:a16="http://schemas.microsoft.com/office/drawing/2014/main" id="{035665FE-B617-4DF1-8E33-C8A8802B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B29312-C2DF-4B8C-B56C-9341057418A1}" type="datetime1">
              <a:rPr lang="es-PE" altLang="es-PE"/>
              <a:pPr/>
              <a:t>18/12/2021</a:t>
            </a:fld>
            <a:endParaRPr lang="es-ES" altLang="es-PE" dirty="0"/>
          </a:p>
        </p:txBody>
      </p:sp>
      <p:sp>
        <p:nvSpPr>
          <p:cNvPr id="17" name="Marcador de pie de página 27">
            <a:extLst>
              <a:ext uri="{FF2B5EF4-FFF2-40B4-BE49-F238E27FC236}">
                <a16:creationId xmlns:a16="http://schemas.microsoft.com/office/drawing/2014/main" id="{FB57D094-0079-4297-97BA-EBD41B43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8" name="Marcador de número de diapositiva 28">
            <a:extLst>
              <a:ext uri="{FF2B5EF4-FFF2-40B4-BE49-F238E27FC236}">
                <a16:creationId xmlns:a16="http://schemas.microsoft.com/office/drawing/2014/main" id="{BFF1BBE9-9636-4A2B-924A-C3D4AE93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D07AE7-4E8F-49FC-896C-D1AC08AF1078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1518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8DD739-0C24-4D9C-8A6E-5B5FB4458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460AB6-22CD-4021-B116-A9F189843185}" type="datetime1">
              <a:rPr lang="es-PE" altLang="es-PE"/>
              <a:pPr/>
              <a:t>18/12/2021</a:t>
            </a:fld>
            <a:endParaRPr lang="es-E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CBCF6E-4F48-4B7B-AEE4-4AF9A7F8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4A34FC-38E7-4C33-9B98-D11F6CDF3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EEA58E-32E5-481E-8584-775C5D8BDC00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80368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40D268D4-CB4B-43E0-B3B7-1F85A62F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A16BBF-502C-4A24-98F2-7F5A60ACE1D8}" type="datetime1">
              <a:rPr lang="es-PE" altLang="es-PE"/>
              <a:pPr/>
              <a:t>18/12/2021</a:t>
            </a:fld>
            <a:endParaRPr lang="es-ES" altLang="es-PE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44E80B0F-1689-47B9-9D5F-A7CD3A26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EE7BC2E2-60CD-4EA3-A735-80562BB0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05260E-6350-4894-9604-E1C689B571D9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86321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864D8105-DDEC-43AB-9C5B-FDCB3E297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E8D4D1-66EC-483B-BEEE-BDFB2DD0B962}" type="datetime1">
              <a:rPr lang="es-PE" altLang="es-PE"/>
              <a:pPr/>
              <a:t>18/12/2021</a:t>
            </a:fld>
            <a:endParaRPr lang="es-ES" altLang="es-PE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4F912509-286C-4F78-BD9B-5560DA52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FDD4F10E-D20D-4557-A148-4BE6F2E3E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DFE89-DF49-4C0D-9C19-7431696714F0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92363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0C79369F-A7CA-4242-9DD6-5B7D0BDBE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D65206-915E-427E-92CD-2A5C154FB796}" type="datetime1">
              <a:rPr lang="es-PE" altLang="es-PE"/>
              <a:pPr/>
              <a:t>18/12/2021</a:t>
            </a:fld>
            <a:endParaRPr lang="es-ES" altLang="es-PE"/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5E81D501-FDE5-4FC5-9D46-36C173483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672AB6DB-87ED-40CE-B50A-2AEB4CAC1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C1C002-78DD-44E7-ADCC-977E301CC49A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89507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07BDD5D6-0661-4246-BDB8-BEF106B3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5BCD6B-21A9-41E9-A5AD-4334C295124C}" type="datetime1">
              <a:rPr lang="es-PE" altLang="es-PE"/>
              <a:pPr/>
              <a:t>18/12/2021</a:t>
            </a:fld>
            <a:endParaRPr lang="es-ES" altLang="es-PE"/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D48D5167-C480-481D-9CA4-300A79467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784A9073-70B0-4F73-BE2A-4BBAD0715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EE3D8-19A7-4096-8595-99F122013114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59630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0A5D989D-4165-4A04-B5C3-B5F83F15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017362-CEAA-45F8-A3B7-ECF4A012D971}" type="datetime1">
              <a:rPr lang="es-PE" altLang="es-PE"/>
              <a:pPr/>
              <a:t>18/12/2021</a:t>
            </a:fld>
            <a:endParaRPr lang="es-ES" altLang="es-PE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03D4E581-A650-4BBF-BB9B-7E97485B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24CB2AD4-3DB4-44F1-83D5-F45CC950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9E034C-2341-4A52-A732-8BB49552768D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69768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BA2D8D88-E5EA-4674-9F7B-C0034447C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D97432-6010-4FD7-8AE9-9569C0409F8B}" type="datetime1">
              <a:rPr lang="es-PE" altLang="es-PE"/>
              <a:pPr/>
              <a:t>18/12/2021</a:t>
            </a:fld>
            <a:endParaRPr lang="es-ES" altLang="es-PE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7DE19A6A-E9F0-4BA5-90B4-82B9D094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857119FC-C0B6-4FBB-9935-5334B56AB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DC2F46-29A1-4114-85FE-1BA9F727D48F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15103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Marcador de título 1">
            <a:extLst>
              <a:ext uri="{FF2B5EF4-FFF2-40B4-BE49-F238E27FC236}">
                <a16:creationId xmlns:a16="http://schemas.microsoft.com/office/drawing/2014/main" id="{210DC66E-8B3D-488E-9FE4-4C3BD684C61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PE"/>
              <a:t>Clic para editar título</a:t>
            </a:r>
            <a:endParaRPr lang="es-ES" altLang="es-PE"/>
          </a:p>
        </p:txBody>
      </p:sp>
      <p:sp>
        <p:nvSpPr>
          <p:cNvPr id="3075" name="Marcador de texto 2">
            <a:extLst>
              <a:ext uri="{FF2B5EF4-FFF2-40B4-BE49-F238E27FC236}">
                <a16:creationId xmlns:a16="http://schemas.microsoft.com/office/drawing/2014/main" id="{4AB63BF2-92B0-4633-8503-FA860B70687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PE"/>
              <a:t>Haga clic para modificar el estilo de texto del patrón</a:t>
            </a:r>
          </a:p>
          <a:p>
            <a:pPr lvl="1"/>
            <a:r>
              <a:rPr lang="es-ES_tradnl" altLang="es-PE"/>
              <a:t>Segundo nivel</a:t>
            </a:r>
          </a:p>
          <a:p>
            <a:pPr lvl="2"/>
            <a:r>
              <a:rPr lang="es-ES_tradnl" altLang="es-PE"/>
              <a:t>Tercer nivel</a:t>
            </a:r>
          </a:p>
          <a:p>
            <a:pPr lvl="3"/>
            <a:r>
              <a:rPr lang="es-ES_tradnl" altLang="es-PE"/>
              <a:t>Cuarto nivel</a:t>
            </a:r>
          </a:p>
          <a:p>
            <a:pPr lvl="4"/>
            <a:r>
              <a:rPr lang="es-ES_tradnl" altLang="es-PE"/>
              <a:t>Quinto nivel</a:t>
            </a:r>
            <a:endParaRPr lang="es-ES" alt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598E46-9FCE-4F17-B099-21614FF60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00A6AD9E-87B3-4245-8D1F-2CAF91058BF4}" type="datetime1">
              <a:rPr lang="es-PE" altLang="es-PE"/>
              <a:pPr/>
              <a:t>18/12/2021</a:t>
            </a:fld>
            <a:endParaRPr lang="es-E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2E2F9A-2291-4B99-9BB1-A1179DBC6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F86FBB-0607-419D-BFC9-2597A8BFA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19E20A13-8203-44A9-90E1-7ED125DF1CF7}" type="slidenum">
              <a:rPr lang="es-ES" altLang="es-PE"/>
              <a:pPr/>
              <a:t>‹Nº›</a:t>
            </a:fld>
            <a:endParaRPr lang="es-E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ítulo 1">
            <a:extLst>
              <a:ext uri="{FF2B5EF4-FFF2-40B4-BE49-F238E27FC236}">
                <a16:creationId xmlns:a16="http://schemas.microsoft.com/office/drawing/2014/main" id="{843DDCC2-FE75-48A8-9CE7-D937A54B30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altLang="es-PE" dirty="0"/>
              <a:t>Juego de naves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6BBE89-994C-4F5C-8941-B0258E126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2250" y="3600450"/>
            <a:ext cx="6280150" cy="862013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s-ES" dirty="0">
                <a:ea typeface="+mn-ea"/>
              </a:rPr>
              <a:t>Numero de grupo: 7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2C2E0C-C97B-42FA-AE00-BC5F51E0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2657A9BA-C028-4CB1-A661-08FD423AE364}" type="slidenum">
              <a:rPr lang="es-ES" altLang="es-PE">
                <a:solidFill>
                  <a:srgbClr val="898989"/>
                </a:solidFill>
              </a:rPr>
              <a:pPr/>
              <a:t>1</a:t>
            </a:fld>
            <a:endParaRPr lang="es-ES" altLang="es-PE">
              <a:solidFill>
                <a:srgbClr val="898989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C768B05-070E-434F-A0ED-F82738FEAF53}"/>
              </a:ext>
            </a:extLst>
          </p:cNvPr>
          <p:cNvSpPr/>
          <p:nvPr/>
        </p:nvSpPr>
        <p:spPr>
          <a:xfrm>
            <a:off x="2951236" y="4324106"/>
            <a:ext cx="3362178" cy="1722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Alumna:</a:t>
            </a:r>
          </a:p>
          <a:p>
            <a:pPr algn="ctr"/>
            <a:r>
              <a:rPr lang="es-P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Patricia Cardenas 20192571F</a:t>
            </a:r>
          </a:p>
          <a:p>
            <a:pPr algn="ctr"/>
            <a:endParaRPr lang="es-P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48F630DC-3AF5-418A-984B-01161BC66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10 minutos para la aplicación</a:t>
            </a:r>
          </a:p>
          <a:p>
            <a:r>
              <a:rPr lang="es-419" dirty="0"/>
              <a:t>10 minutos para la demo y preguntas</a:t>
            </a:r>
          </a:p>
          <a:p>
            <a:r>
              <a:rPr lang="es-419" dirty="0"/>
              <a:t>Todos los alumnos deben participar</a:t>
            </a:r>
            <a:endParaRPr lang="es-PE" dirty="0"/>
          </a:p>
          <a:p>
            <a:endParaRPr lang="es-419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6B2C24B-904A-498C-BCDB-4ED3270E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Reglas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CAF27D-4A99-408E-8A8A-246ED74B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7AE7-4E8F-49FC-896C-D1AC08AF1078}" type="slidenum">
              <a:rPr lang="es-ES" altLang="es-PE" smtClean="0"/>
              <a:pPr/>
              <a:t>10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418050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48F630DC-3AF5-418A-984B-01161BC66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Descripción del Negocio</a:t>
            </a:r>
          </a:p>
          <a:p>
            <a:r>
              <a:rPr lang="es-419" dirty="0"/>
              <a:t>Modelo de Datos</a:t>
            </a:r>
          </a:p>
          <a:p>
            <a:r>
              <a:rPr lang="es-419" dirty="0"/>
              <a:t>Diagrama de Clases</a:t>
            </a:r>
          </a:p>
          <a:p>
            <a:r>
              <a:rPr lang="es-419" dirty="0"/>
              <a:t>Estructura del </a:t>
            </a:r>
            <a:r>
              <a:rPr lang="es-419" dirty="0" err="1"/>
              <a:t>backend</a:t>
            </a:r>
            <a:endParaRPr lang="es-419" dirty="0"/>
          </a:p>
          <a:p>
            <a:r>
              <a:rPr lang="es-419" dirty="0"/>
              <a:t>Estructura del </a:t>
            </a:r>
            <a:r>
              <a:rPr lang="es-419" dirty="0" err="1"/>
              <a:t>frontend</a:t>
            </a:r>
            <a:endParaRPr lang="es-419" dirty="0"/>
          </a:p>
          <a:p>
            <a:r>
              <a:rPr lang="es-419" dirty="0"/>
              <a:t>Demo de la aplicación</a:t>
            </a:r>
            <a:endParaRPr lang="es-PE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6B2C24B-904A-498C-BCDB-4ED3270E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Agenda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CAF27D-4A99-408E-8A8A-246ED74B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7AE7-4E8F-49FC-896C-D1AC08AF1078}" type="slidenum">
              <a:rPr lang="es-ES" altLang="es-PE" smtClean="0"/>
              <a:pPr/>
              <a:t>2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831082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EDBE9CF-BD24-45E0-B650-1A08FEE3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del negocio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A387AD-34CD-40B6-8FA9-45441728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7AE7-4E8F-49FC-896C-D1AC08AF1078}" type="slidenum">
              <a:rPr lang="es-ES" altLang="es-PE" smtClean="0"/>
              <a:pPr/>
              <a:t>3</a:t>
            </a:fld>
            <a:endParaRPr lang="es-ES" altLang="es-PE"/>
          </a:p>
        </p:txBody>
      </p:sp>
      <p:sp>
        <p:nvSpPr>
          <p:cNvPr id="2" name="AutoShape 2" descr="Los mejores videojuegos retro shoot &amp;#39;em up o &amp;quot;juegos de naves&amp;quot; |  Hobbyconsolas">
            <a:extLst>
              <a:ext uri="{FF2B5EF4-FFF2-40B4-BE49-F238E27FC236}">
                <a16:creationId xmlns:a16="http://schemas.microsoft.com/office/drawing/2014/main" id="{D584FB43-442F-419E-9A6D-6862C4C4FD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07435DD-852D-413D-9CC2-C4D1D8DA7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9144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9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EDBE9CF-BD24-45E0-B650-1A08FEE3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de Datos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A387AD-34CD-40B6-8FA9-45441728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7AE7-4E8F-49FC-896C-D1AC08AF1078}" type="slidenum">
              <a:rPr lang="es-ES" altLang="es-PE" smtClean="0"/>
              <a:pPr/>
              <a:t>4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5721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EDBE9CF-BD24-45E0-B650-1A08FEE3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de clases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A387AD-34CD-40B6-8FA9-45441728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7AE7-4E8F-49FC-896C-D1AC08AF1078}" type="slidenum">
              <a:rPr lang="es-ES" altLang="es-PE" smtClean="0"/>
              <a:pPr/>
              <a:t>5</a:t>
            </a:fld>
            <a:endParaRPr lang="es-ES" alt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DC1AE23-A456-4C0D-B0B4-853B7B564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97" y="806113"/>
            <a:ext cx="6444729" cy="545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5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EDBE9CF-BD24-45E0-B650-1A08FEE3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</a:t>
            </a:r>
            <a:r>
              <a:rPr lang="es-ES" dirty="0" err="1"/>
              <a:t>backend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A387AD-34CD-40B6-8FA9-45441728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7AE7-4E8F-49FC-896C-D1AC08AF1078}" type="slidenum">
              <a:rPr lang="es-ES" altLang="es-PE" smtClean="0"/>
              <a:pPr/>
              <a:t>6</a:t>
            </a:fld>
            <a:endParaRPr lang="es-ES" alt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1338BD-0952-44AA-9DE7-C58533AD9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40" y="945758"/>
            <a:ext cx="2695575" cy="52197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E00434D-3D8D-4ED3-8174-E468C1C4B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899" y="2455470"/>
            <a:ext cx="27336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01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EDBE9CF-BD24-45E0-B650-1A08FEE3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</a:t>
            </a:r>
            <a:r>
              <a:rPr lang="es-ES" dirty="0" err="1"/>
              <a:t>frontend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A387AD-34CD-40B6-8FA9-45441728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7AE7-4E8F-49FC-896C-D1AC08AF1078}" type="slidenum">
              <a:rPr lang="es-ES" altLang="es-PE" smtClean="0"/>
              <a:pPr/>
              <a:t>7</a:t>
            </a:fld>
            <a:endParaRPr lang="es-ES" altLang="es-PE"/>
          </a:p>
        </p:txBody>
      </p:sp>
      <p:pic>
        <p:nvPicPr>
          <p:cNvPr id="5" name="Imagen 4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8D25D53B-1C0A-467C-8320-D3D5CC661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866" y="4656406"/>
            <a:ext cx="1087327" cy="81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39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EDBE9CF-BD24-45E0-B650-1A08FEE3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A387AD-34CD-40B6-8FA9-45441728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7AE7-4E8F-49FC-896C-D1AC08AF1078}" type="slidenum">
              <a:rPr lang="es-ES" altLang="es-PE" smtClean="0"/>
              <a:pPr/>
              <a:t>8</a:t>
            </a:fld>
            <a:endParaRPr lang="es-ES" altLang="es-PE"/>
          </a:p>
        </p:txBody>
      </p:sp>
      <p:pic>
        <p:nvPicPr>
          <p:cNvPr id="6" name="Imagen 5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27F5C3CD-42A0-4745-8F48-58F6F0AA0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26" y="4740812"/>
            <a:ext cx="1246115" cy="75718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F079858-41D3-461D-8DC1-A984479FA5CE}"/>
              </a:ext>
            </a:extLst>
          </p:cNvPr>
          <p:cNvSpPr txBox="1"/>
          <p:nvPr/>
        </p:nvSpPr>
        <p:spPr>
          <a:xfrm>
            <a:off x="604226" y="5950634"/>
            <a:ext cx="8175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 err="1">
                <a:solidFill>
                  <a:srgbClr val="C00000"/>
                </a:solidFill>
              </a:rPr>
              <a:t>Url</a:t>
            </a:r>
            <a:r>
              <a:rPr lang="es-419" b="1" dirty="0">
                <a:solidFill>
                  <a:srgbClr val="C00000"/>
                </a:solidFill>
              </a:rPr>
              <a:t> del código fuente</a:t>
            </a:r>
            <a:r>
              <a:rPr lang="es-419" dirty="0"/>
              <a:t>: https://github.com/patriciacardenaspilco/JuegoDeNaves.git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CEAD28-9086-4430-A209-D553CA4FEF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15" t="8202" r="28333" b="15180"/>
          <a:stretch/>
        </p:blipFill>
        <p:spPr>
          <a:xfrm>
            <a:off x="2654660" y="1192182"/>
            <a:ext cx="3834679" cy="383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01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D0839FE1-1EC7-4E5A-B3A3-60C4EC617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PE" dirty="0" err="1">
                <a:solidFill>
                  <a:schemeClr val="tx2"/>
                </a:solidFill>
              </a:rPr>
              <a:t>Thanks</a:t>
            </a:r>
            <a:r>
              <a:rPr lang="es-PE" dirty="0">
                <a:solidFill>
                  <a:schemeClr val="tx2"/>
                </a:solidFill>
              </a:rPr>
              <a:t> </a:t>
            </a:r>
            <a:r>
              <a:rPr lang="es-PE" dirty="0" err="1">
                <a:solidFill>
                  <a:schemeClr val="tx2"/>
                </a:solidFill>
              </a:rPr>
              <a:t>for</a:t>
            </a:r>
            <a:r>
              <a:rPr lang="es-PE" dirty="0">
                <a:solidFill>
                  <a:schemeClr val="tx2"/>
                </a:solidFill>
              </a:rPr>
              <a:t> </a:t>
            </a:r>
            <a:r>
              <a:rPr lang="es-PE" dirty="0" err="1">
                <a:solidFill>
                  <a:schemeClr val="tx2"/>
                </a:solidFill>
              </a:rPr>
              <a:t>listening</a:t>
            </a:r>
            <a:endParaRPr lang="es-PE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es-PE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s-PE" dirty="0" err="1">
                <a:solidFill>
                  <a:schemeClr val="tx2"/>
                </a:solidFill>
              </a:rPr>
              <a:t>Merci</a:t>
            </a:r>
            <a:r>
              <a:rPr lang="es-PE" dirty="0">
                <a:solidFill>
                  <a:schemeClr val="tx2"/>
                </a:solidFill>
              </a:rPr>
              <a:t> </a:t>
            </a:r>
            <a:r>
              <a:rPr lang="es-PE" dirty="0" err="1">
                <a:solidFill>
                  <a:schemeClr val="tx2"/>
                </a:solidFill>
              </a:rPr>
              <a:t>pour</a:t>
            </a:r>
            <a:r>
              <a:rPr lang="es-PE" dirty="0">
                <a:solidFill>
                  <a:schemeClr val="tx2"/>
                </a:solidFill>
              </a:rPr>
              <a:t> </a:t>
            </a:r>
            <a:r>
              <a:rPr lang="es-PE" dirty="0" err="1">
                <a:solidFill>
                  <a:schemeClr val="tx2"/>
                </a:solidFill>
              </a:rPr>
              <a:t>l'écoute</a:t>
            </a:r>
            <a:endParaRPr lang="es-PE" dirty="0">
              <a:solidFill>
                <a:schemeClr val="tx2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60A394F-2014-4855-92DD-3CC7C23F1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855176-CFCD-4587-AC7C-B7719045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7AE7-4E8F-49FC-896C-D1AC08AF1078}" type="slidenum">
              <a:rPr lang="es-ES" altLang="es-PE" smtClean="0"/>
              <a:pPr/>
              <a:t>9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7444217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UNI-3</Template>
  <TotalTime>2715</TotalTime>
  <Words>99</Words>
  <Application>Microsoft Office PowerPoint</Application>
  <PresentationFormat>Presentación en pantalla (4:3)</PresentationFormat>
  <Paragraphs>35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de Office</vt:lpstr>
      <vt:lpstr>Juego de naves</vt:lpstr>
      <vt:lpstr>Agenda</vt:lpstr>
      <vt:lpstr>Descripción del negocio</vt:lpstr>
      <vt:lpstr>Modelo de Datos</vt:lpstr>
      <vt:lpstr>Diagrama de clases</vt:lpstr>
      <vt:lpstr>Estructura del backend</vt:lpstr>
      <vt:lpstr>Estructura del frontend</vt:lpstr>
      <vt:lpstr>Demo</vt:lpstr>
      <vt:lpstr>Presentación de PowerPoint</vt:lpstr>
      <vt:lpstr>Reglas</vt:lpstr>
    </vt:vector>
  </TitlesOfParts>
  <Company>erer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Rony Hancco</dc:creator>
  <cp:lastModifiedBy>Patricia  Cardenas Pilco</cp:lastModifiedBy>
  <cp:revision>150</cp:revision>
  <dcterms:created xsi:type="dcterms:W3CDTF">2019-02-26T15:06:32Z</dcterms:created>
  <dcterms:modified xsi:type="dcterms:W3CDTF">2021-12-18T17:53:51Z</dcterms:modified>
</cp:coreProperties>
</file>