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6a34eb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6a34eb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6a34ebf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6a34ebf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6a34ebf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6a34ebf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6a34eb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6a34eb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58950" y="1778625"/>
            <a:ext cx="573300" cy="55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26300" y="1750275"/>
            <a:ext cx="9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Main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80050" y="1338000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5400000">
            <a:off x="1283950" y="2893325"/>
            <a:ext cx="7233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803200" y="2600525"/>
            <a:ext cx="139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Passo: </a:t>
            </a:r>
            <a:r>
              <a:rPr lang="en" sz="1200"/>
              <a:t>Atualizar a sua branch trazendo a Aula 3</a:t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1358950" y="3988425"/>
            <a:ext cx="573300" cy="55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26300" y="3960075"/>
            <a:ext cx="9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Paulo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280050" y="3547800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6070650" y="1429650"/>
            <a:ext cx="1926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Código: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</a:t>
            </a:r>
            <a:r>
              <a:rPr lang="en">
                <a:solidFill>
                  <a:srgbClr val="38761D"/>
                </a:solidFill>
              </a:rPr>
              <a:t>paulo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merge main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927425" y="1891475"/>
            <a:ext cx="1993200" cy="558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945100" y="2753600"/>
            <a:ext cx="1993200" cy="558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996825" y="1680725"/>
            <a:ext cx="11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 branch main referente ao repo remoto</a:t>
            </a:r>
            <a:endParaRPr sz="1100"/>
          </a:p>
        </p:txBody>
      </p:sp>
      <p:sp>
        <p:nvSpPr>
          <p:cNvPr id="66" name="Google Shape;66;p13"/>
          <p:cNvSpPr txBox="1"/>
          <p:nvPr/>
        </p:nvSpPr>
        <p:spPr>
          <a:xfrm>
            <a:off x="8004700" y="2629775"/>
            <a:ext cx="11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 branch paulo referente a branch main</a:t>
            </a:r>
            <a:endParaRPr sz="1100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Atualizar sua branch no início da aula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1358950" y="1778625"/>
            <a:ext cx="573300" cy="55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149450" y="1778625"/>
            <a:ext cx="573300" cy="5589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26300" y="1750275"/>
            <a:ext cx="9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Main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582925" y="1966875"/>
            <a:ext cx="1056600" cy="1824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280050" y="1338000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73150" y="1519875"/>
            <a:ext cx="15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Atualização Aula 3 pela prof</a:t>
            </a:r>
            <a:endParaRPr sz="1100"/>
          </a:p>
        </p:txBody>
      </p:sp>
      <p:sp>
        <p:nvSpPr>
          <p:cNvPr id="78" name="Google Shape;78;p14"/>
          <p:cNvSpPr txBox="1"/>
          <p:nvPr/>
        </p:nvSpPr>
        <p:spPr>
          <a:xfrm>
            <a:off x="2351950" y="2728275"/>
            <a:ext cx="192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Passo: Atualizar a sua branch trazendo novas modificações da Aula 3</a:t>
            </a:r>
            <a:endParaRPr sz="1200"/>
          </a:p>
        </p:txBody>
      </p:sp>
      <p:sp>
        <p:nvSpPr>
          <p:cNvPr id="79" name="Google Shape;79;p14"/>
          <p:cNvSpPr/>
          <p:nvPr/>
        </p:nvSpPr>
        <p:spPr>
          <a:xfrm>
            <a:off x="1358950" y="3988425"/>
            <a:ext cx="573300" cy="55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26300" y="3960075"/>
            <a:ext cx="9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Paulo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280050" y="3547800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6070650" y="1429650"/>
            <a:ext cx="1926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Código: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</a:t>
            </a:r>
            <a:r>
              <a:rPr lang="en">
                <a:solidFill>
                  <a:srgbClr val="38761D"/>
                </a:solidFill>
              </a:rPr>
              <a:t>paulo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merge main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5927425" y="1891475"/>
            <a:ext cx="1993200" cy="558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5945100" y="2753600"/>
            <a:ext cx="1993200" cy="558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7996825" y="1680725"/>
            <a:ext cx="11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 branch main referente ao repo remoto</a:t>
            </a:r>
            <a:endParaRPr sz="1100"/>
          </a:p>
        </p:txBody>
      </p:sp>
      <p:sp>
        <p:nvSpPr>
          <p:cNvPr id="86" name="Google Shape;86;p14"/>
          <p:cNvSpPr txBox="1"/>
          <p:nvPr/>
        </p:nvSpPr>
        <p:spPr>
          <a:xfrm>
            <a:off x="8004700" y="2629775"/>
            <a:ext cx="11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 branch paulo referente a branch main</a:t>
            </a:r>
            <a:endParaRPr sz="1100"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1: só prof modificou Aula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1358950" y="1778625"/>
            <a:ext cx="573300" cy="55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149450" y="1778625"/>
            <a:ext cx="573300" cy="5589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26300" y="1750275"/>
            <a:ext cx="9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Main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2582925" y="1966875"/>
            <a:ext cx="1056600" cy="1824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1280050" y="1338000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2273150" y="1519875"/>
            <a:ext cx="15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Atualização Aula 3 pela prof</a:t>
            </a:r>
            <a:endParaRPr sz="1100"/>
          </a:p>
        </p:txBody>
      </p:sp>
      <p:sp>
        <p:nvSpPr>
          <p:cNvPr id="98" name="Google Shape;98;p15"/>
          <p:cNvSpPr txBox="1"/>
          <p:nvPr/>
        </p:nvSpPr>
        <p:spPr>
          <a:xfrm>
            <a:off x="2239750" y="2728275"/>
            <a:ext cx="211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Passo: Atualizar a sua branch trazendo novas modificações da Aula 3</a:t>
            </a:r>
            <a:endParaRPr sz="1200"/>
          </a:p>
        </p:txBody>
      </p:sp>
      <p:sp>
        <p:nvSpPr>
          <p:cNvPr id="99" name="Google Shape;99;p15"/>
          <p:cNvSpPr/>
          <p:nvPr/>
        </p:nvSpPr>
        <p:spPr>
          <a:xfrm>
            <a:off x="1358950" y="3988425"/>
            <a:ext cx="573300" cy="55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149450" y="3988425"/>
            <a:ext cx="573300" cy="5589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126300" y="3960075"/>
            <a:ext cx="9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Paulo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280050" y="3547800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582925" y="4252875"/>
            <a:ext cx="1056600" cy="1824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5400000">
            <a:off x="4103350" y="3045725"/>
            <a:ext cx="7233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070650" y="1429650"/>
            <a:ext cx="1926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Código: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</a:t>
            </a:r>
            <a:r>
              <a:rPr lang="en">
                <a:solidFill>
                  <a:srgbClr val="38761D"/>
                </a:solidFill>
              </a:rPr>
              <a:t>paulo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merge main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927425" y="1891475"/>
            <a:ext cx="1993200" cy="558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945100" y="2753600"/>
            <a:ext cx="1993200" cy="558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7996825" y="1680725"/>
            <a:ext cx="11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 branch main referente ao repo remoto</a:t>
            </a:r>
            <a:endParaRPr sz="1100"/>
          </a:p>
        </p:txBody>
      </p:sp>
      <p:sp>
        <p:nvSpPr>
          <p:cNvPr id="109" name="Google Shape;109;p15"/>
          <p:cNvSpPr txBox="1"/>
          <p:nvPr/>
        </p:nvSpPr>
        <p:spPr>
          <a:xfrm>
            <a:off x="8004700" y="2629775"/>
            <a:ext cx="11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 branch paulo referente a branch main</a:t>
            </a:r>
            <a:endParaRPr sz="1100"/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1: só prof modificou Aula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1358950" y="1778625"/>
            <a:ext cx="573300" cy="55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149450" y="1778625"/>
            <a:ext cx="573300" cy="5589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26300" y="1750275"/>
            <a:ext cx="9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Main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2582925" y="1966875"/>
            <a:ext cx="1056600" cy="1824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280050" y="1338000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2273150" y="1519875"/>
            <a:ext cx="15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Atualização Aula 3 pela prof</a:t>
            </a:r>
            <a:endParaRPr sz="1100"/>
          </a:p>
        </p:txBody>
      </p:sp>
      <p:sp>
        <p:nvSpPr>
          <p:cNvPr id="121" name="Google Shape;121;p16"/>
          <p:cNvSpPr/>
          <p:nvPr/>
        </p:nvSpPr>
        <p:spPr>
          <a:xfrm>
            <a:off x="1358950" y="3988425"/>
            <a:ext cx="573300" cy="5589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149450" y="3988425"/>
            <a:ext cx="573300" cy="558900"/>
          </a:xfrm>
          <a:prstGeom prst="ellipse">
            <a:avLst/>
          </a:prstGeom>
          <a:solidFill>
            <a:srgbClr val="B6D7A8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26300" y="3960075"/>
            <a:ext cx="9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Paulo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280050" y="3547800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2582925" y="4252875"/>
            <a:ext cx="1056600" cy="1824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2273150" y="3805875"/>
            <a:ext cx="15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Atualização Aula 3 pelo Paulo</a:t>
            </a:r>
            <a:endParaRPr sz="1100"/>
          </a:p>
        </p:txBody>
      </p:sp>
      <p:sp>
        <p:nvSpPr>
          <p:cNvPr id="127" name="Google Shape;127;p16"/>
          <p:cNvSpPr/>
          <p:nvPr/>
        </p:nvSpPr>
        <p:spPr>
          <a:xfrm rot="5400000">
            <a:off x="4103350" y="3045725"/>
            <a:ext cx="7233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4622600" y="2888975"/>
            <a:ext cx="95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</a:rPr>
              <a:t>Conflito</a:t>
            </a:r>
            <a:endParaRPr b="1" sz="1600">
              <a:solidFill>
                <a:srgbClr val="980000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070650" y="1429650"/>
            <a:ext cx="2212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Código: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Git add 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Git commit -m “up”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</a:t>
            </a:r>
            <a:r>
              <a:rPr lang="en">
                <a:solidFill>
                  <a:srgbClr val="38761D"/>
                </a:solidFill>
              </a:rPr>
              <a:t>paulo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merge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927425" y="2805875"/>
            <a:ext cx="1993200" cy="558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945100" y="3668000"/>
            <a:ext cx="1993200" cy="7674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7996825" y="2654375"/>
            <a:ext cx="11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 branch main referente ao repo remoto</a:t>
            </a:r>
            <a:endParaRPr sz="1100"/>
          </a:p>
        </p:txBody>
      </p:sp>
      <p:sp>
        <p:nvSpPr>
          <p:cNvPr id="133" name="Google Shape;133;p16"/>
          <p:cNvSpPr txBox="1"/>
          <p:nvPr/>
        </p:nvSpPr>
        <p:spPr>
          <a:xfrm>
            <a:off x="8004700" y="3544175"/>
            <a:ext cx="11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 branch paulo referente a branch main</a:t>
            </a:r>
            <a:endParaRPr sz="1100"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2: tanto aluno quanto prof modificaram Aula 3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1913350" y="2652075"/>
            <a:ext cx="221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Passo: Atualizar a sua branch trazendo novas modificações da Aula 3 e fazendo merge com suas modificações</a:t>
            </a:r>
            <a:endParaRPr sz="1200"/>
          </a:p>
        </p:txBody>
      </p:sp>
      <p:sp>
        <p:nvSpPr>
          <p:cNvPr id="136" name="Google Shape;136;p16"/>
          <p:cNvSpPr/>
          <p:nvPr/>
        </p:nvSpPr>
        <p:spPr>
          <a:xfrm>
            <a:off x="5927425" y="1955675"/>
            <a:ext cx="1993200" cy="7233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7996825" y="1833125"/>
            <a:ext cx="11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Atualiza branch paulo com suas modificações 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