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32"/>
  </p:notesMasterIdLst>
  <p:sldIdLst>
    <p:sldId id="256" r:id="rId3"/>
    <p:sldId id="257" r:id="rId4"/>
    <p:sldId id="258" r:id="rId5"/>
    <p:sldId id="259" r:id="rId6"/>
    <p:sldId id="261" r:id="rId7"/>
    <p:sldId id="262" r:id="rId8"/>
    <p:sldId id="263" r:id="rId9"/>
    <p:sldId id="264" r:id="rId10"/>
    <p:sldId id="265" r:id="rId11"/>
    <p:sldId id="266" r:id="rId12"/>
    <p:sldId id="285" r:id="rId13"/>
    <p:sldId id="286" r:id="rId14"/>
    <p:sldId id="267" r:id="rId15"/>
    <p:sldId id="268" r:id="rId16"/>
    <p:sldId id="284"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3"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2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5813301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1528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2823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077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1502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496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0168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467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8327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826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a8d9a17b_1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g2a8d9a17b_1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3962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901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6952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5069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2825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122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1239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4504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429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7426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4806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245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543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8296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2364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9587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4820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rot="5400000">
            <a:off x="4743450" y="2381250"/>
            <a:ext cx="5486400" cy="194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457200" lvl="5" algn="ctr" rtl="0">
              <a:spcBef>
                <a:spcPts val="0"/>
              </a:spcBef>
              <a:spcAft>
                <a:spcPts val="0"/>
              </a:spcAft>
              <a:buSzPts val="1400"/>
              <a:buChar char="■"/>
              <a:defRPr/>
            </a:lvl6pPr>
            <a:lvl7pPr marL="914400" lvl="6" algn="ctr" rtl="0">
              <a:spcBef>
                <a:spcPts val="0"/>
              </a:spcBef>
              <a:spcAft>
                <a:spcPts val="0"/>
              </a:spcAft>
              <a:buSzPts val="1400"/>
              <a:buChar char="●"/>
              <a:defRPr/>
            </a:lvl7pPr>
            <a:lvl8pPr marL="1371600" lvl="7" algn="ctr" rtl="0">
              <a:spcBef>
                <a:spcPts val="0"/>
              </a:spcBef>
              <a:spcAft>
                <a:spcPts val="0"/>
              </a:spcAft>
              <a:buSzPts val="1400"/>
              <a:buChar char="○"/>
              <a:defRPr/>
            </a:lvl8pPr>
            <a:lvl9pPr marL="1828800" lvl="8" algn="ctr" rtl="0">
              <a:spcBef>
                <a:spcPts val="0"/>
              </a:spcBef>
              <a:spcAft>
                <a:spcPts val="0"/>
              </a:spcAft>
              <a:buSzPts val="1400"/>
              <a:buChar char="■"/>
              <a:defRPr/>
            </a:lvl9pPr>
          </a:lstStyle>
          <a:p>
            <a:endParaRPr/>
          </a:p>
        </p:txBody>
      </p:sp>
      <p:sp>
        <p:nvSpPr>
          <p:cNvPr id="13" name="Google Shape;13;p2"/>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lt1"/>
              </a:buClr>
              <a:buSzPts val="1400"/>
              <a:buFont typeface="Times New Roman"/>
              <a:buChar char="•"/>
              <a:defRPr/>
            </a:lvl1pPr>
            <a:lvl2pPr marL="914400" lvl="1" indent="-317500" algn="l" rtl="0">
              <a:spcBef>
                <a:spcPts val="560"/>
              </a:spcBef>
              <a:spcAft>
                <a:spcPts val="0"/>
              </a:spcAft>
              <a:buClr>
                <a:schemeClr val="lt1"/>
              </a:buClr>
              <a:buSzPts val="1400"/>
              <a:buFont typeface="Times New Roman"/>
              <a:buChar char="–"/>
              <a:defRPr/>
            </a:lvl2pPr>
            <a:lvl3pPr marL="1371600" lvl="2" indent="-317500" algn="l" rtl="0">
              <a:spcBef>
                <a:spcPts val="480"/>
              </a:spcBef>
              <a:spcAft>
                <a:spcPts val="0"/>
              </a:spcAft>
              <a:buClr>
                <a:schemeClr val="lt1"/>
              </a:buClr>
              <a:buSzPts val="1400"/>
              <a:buFont typeface="Times New Roman"/>
              <a:buChar char="•"/>
              <a:defRPr/>
            </a:lvl3pPr>
            <a:lvl4pPr marL="1828800" lvl="3" indent="-317500" algn="l" rtl="0">
              <a:spcBef>
                <a:spcPts val="400"/>
              </a:spcBef>
              <a:spcAft>
                <a:spcPts val="0"/>
              </a:spcAft>
              <a:buClr>
                <a:schemeClr val="lt1"/>
              </a:buClr>
              <a:buSzPts val="1400"/>
              <a:buFont typeface="Times New Roman"/>
              <a:buChar char="–"/>
              <a:defRPr/>
            </a:lvl4pPr>
            <a:lvl5pPr marL="2286000" lvl="4" indent="-317500" algn="l" rtl="0">
              <a:spcBef>
                <a:spcPts val="400"/>
              </a:spcBef>
              <a:spcAft>
                <a:spcPts val="0"/>
              </a:spcAft>
              <a:buClr>
                <a:schemeClr val="lt1"/>
              </a:buClr>
              <a:buSzPts val="1400"/>
              <a:buFont typeface="Times New Roman"/>
              <a:buChar char="»"/>
              <a:defRPr/>
            </a:lvl5pPr>
            <a:lvl6pPr marL="2743200" lvl="5" indent="-317500" algn="l" rtl="0">
              <a:spcBef>
                <a:spcPts val="400"/>
              </a:spcBef>
              <a:spcAft>
                <a:spcPts val="0"/>
              </a:spcAft>
              <a:buClr>
                <a:schemeClr val="lt1"/>
              </a:buClr>
              <a:buSzPts val="1400"/>
              <a:buFont typeface="Times New Roman"/>
              <a:buChar char="»"/>
              <a:defRPr/>
            </a:lvl6pPr>
            <a:lvl7pPr marL="3200400" lvl="6" indent="-317500" algn="l" rtl="0">
              <a:spcBef>
                <a:spcPts val="400"/>
              </a:spcBef>
              <a:spcAft>
                <a:spcPts val="0"/>
              </a:spcAft>
              <a:buClr>
                <a:schemeClr val="lt1"/>
              </a:buClr>
              <a:buSzPts val="1400"/>
              <a:buFont typeface="Times New Roman"/>
              <a:buChar char="»"/>
              <a:defRPr/>
            </a:lvl7pPr>
            <a:lvl8pPr marL="3657600" lvl="7" indent="-317500" algn="l" rtl="0">
              <a:spcBef>
                <a:spcPts val="400"/>
              </a:spcBef>
              <a:spcAft>
                <a:spcPts val="0"/>
              </a:spcAft>
              <a:buClr>
                <a:schemeClr val="lt1"/>
              </a:buClr>
              <a:buSzPts val="1400"/>
              <a:buFont typeface="Times New Roman"/>
              <a:buChar char="»"/>
              <a:defRPr/>
            </a:lvl8pPr>
            <a:lvl9pPr marL="4114800" lvl="8" indent="-317500" algn="l" rtl="0">
              <a:spcBef>
                <a:spcPts val="400"/>
              </a:spcBef>
              <a:spcAft>
                <a:spcPts val="0"/>
              </a:spcAft>
              <a:buClr>
                <a:schemeClr val="lt1"/>
              </a:buClr>
              <a:buSzPts val="1400"/>
              <a:buFont typeface="Times New Roman"/>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685800" y="609600"/>
            <a:ext cx="77724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457200" lvl="5" algn="ctr" rtl="0">
              <a:spcBef>
                <a:spcPts val="0"/>
              </a:spcBef>
              <a:spcAft>
                <a:spcPts val="0"/>
              </a:spcAft>
              <a:buSzPts val="1400"/>
              <a:buChar char="■"/>
              <a:defRPr/>
            </a:lvl6pPr>
            <a:lvl7pPr marL="914400" lvl="6" algn="ctr" rtl="0">
              <a:spcBef>
                <a:spcPts val="0"/>
              </a:spcBef>
              <a:spcAft>
                <a:spcPts val="0"/>
              </a:spcAft>
              <a:buSzPts val="1400"/>
              <a:buChar char="●"/>
              <a:defRPr/>
            </a:lvl7pPr>
            <a:lvl8pPr marL="1371600" lvl="7" algn="ctr" rtl="0">
              <a:spcBef>
                <a:spcPts val="0"/>
              </a:spcBef>
              <a:spcAft>
                <a:spcPts val="0"/>
              </a:spcAft>
              <a:buSzPts val="1400"/>
              <a:buChar char="○"/>
              <a:defRPr/>
            </a:lvl8pPr>
            <a:lvl9pPr marL="1828800" lvl="8" algn="ctr" rtl="0">
              <a:spcBef>
                <a:spcPts val="0"/>
              </a:spcBef>
              <a:spcAft>
                <a:spcPts val="0"/>
              </a:spcAft>
              <a:buSzPts val="1400"/>
              <a:buChar char="■"/>
              <a:defRPr/>
            </a:lvl9pPr>
          </a:lstStyle>
          <a:p>
            <a:endParaRPr/>
          </a:p>
        </p:txBody>
      </p:sp>
      <p:sp>
        <p:nvSpPr>
          <p:cNvPr id="43" name="Google Shape;43;p11"/>
          <p:cNvSpPr txBox="1">
            <a:spLocks noGrp="1"/>
          </p:cNvSpPr>
          <p:nvPr>
            <p:ph type="body" idx="1"/>
          </p:nvPr>
        </p:nvSpPr>
        <p:spPr>
          <a:xfrm>
            <a:off x="685800" y="1981200"/>
            <a:ext cx="7772400" cy="4114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lt1"/>
              </a:buClr>
              <a:buSzPts val="1400"/>
              <a:buFont typeface="Times New Roman"/>
              <a:buChar char="•"/>
              <a:defRPr/>
            </a:lvl1pPr>
            <a:lvl2pPr marL="914400" lvl="1" indent="-317500" algn="l" rtl="0">
              <a:spcBef>
                <a:spcPts val="560"/>
              </a:spcBef>
              <a:spcAft>
                <a:spcPts val="0"/>
              </a:spcAft>
              <a:buClr>
                <a:schemeClr val="lt1"/>
              </a:buClr>
              <a:buSzPts val="1400"/>
              <a:buFont typeface="Times New Roman"/>
              <a:buChar char="–"/>
              <a:defRPr/>
            </a:lvl2pPr>
            <a:lvl3pPr marL="1371600" lvl="2" indent="-317500" algn="l" rtl="0">
              <a:spcBef>
                <a:spcPts val="480"/>
              </a:spcBef>
              <a:spcAft>
                <a:spcPts val="0"/>
              </a:spcAft>
              <a:buClr>
                <a:schemeClr val="lt1"/>
              </a:buClr>
              <a:buSzPts val="1400"/>
              <a:buFont typeface="Times New Roman"/>
              <a:buChar char="•"/>
              <a:defRPr/>
            </a:lvl3pPr>
            <a:lvl4pPr marL="1828800" lvl="3" indent="-317500" algn="l" rtl="0">
              <a:spcBef>
                <a:spcPts val="400"/>
              </a:spcBef>
              <a:spcAft>
                <a:spcPts val="0"/>
              </a:spcAft>
              <a:buClr>
                <a:schemeClr val="lt1"/>
              </a:buClr>
              <a:buSzPts val="1400"/>
              <a:buFont typeface="Times New Roman"/>
              <a:buChar char="–"/>
              <a:defRPr/>
            </a:lvl4pPr>
            <a:lvl5pPr marL="2286000" lvl="4" indent="-317500" algn="l" rtl="0">
              <a:spcBef>
                <a:spcPts val="400"/>
              </a:spcBef>
              <a:spcAft>
                <a:spcPts val="0"/>
              </a:spcAft>
              <a:buClr>
                <a:schemeClr val="lt1"/>
              </a:buClr>
              <a:buSzPts val="1400"/>
              <a:buFont typeface="Times New Roman"/>
              <a:buChar char="»"/>
              <a:defRPr/>
            </a:lvl5pPr>
            <a:lvl6pPr marL="2743200" lvl="5" indent="-317500" algn="l" rtl="0">
              <a:spcBef>
                <a:spcPts val="400"/>
              </a:spcBef>
              <a:spcAft>
                <a:spcPts val="0"/>
              </a:spcAft>
              <a:buClr>
                <a:schemeClr val="lt1"/>
              </a:buClr>
              <a:buSzPts val="1400"/>
              <a:buFont typeface="Times New Roman"/>
              <a:buChar char="»"/>
              <a:defRPr/>
            </a:lvl6pPr>
            <a:lvl7pPr marL="3200400" lvl="6" indent="-317500" algn="l" rtl="0">
              <a:spcBef>
                <a:spcPts val="400"/>
              </a:spcBef>
              <a:spcAft>
                <a:spcPts val="0"/>
              </a:spcAft>
              <a:buClr>
                <a:schemeClr val="lt1"/>
              </a:buClr>
              <a:buSzPts val="1400"/>
              <a:buFont typeface="Times New Roman"/>
              <a:buChar char="»"/>
              <a:defRPr/>
            </a:lvl7pPr>
            <a:lvl8pPr marL="3657600" lvl="7" indent="-317500" algn="l" rtl="0">
              <a:spcBef>
                <a:spcPts val="400"/>
              </a:spcBef>
              <a:spcAft>
                <a:spcPts val="0"/>
              </a:spcAft>
              <a:buClr>
                <a:schemeClr val="lt1"/>
              </a:buClr>
              <a:buSzPts val="1400"/>
              <a:buFont typeface="Times New Roman"/>
              <a:buChar char="»"/>
              <a:defRPr/>
            </a:lvl8pPr>
            <a:lvl9pPr marL="4114800" lvl="8" indent="-317500" algn="l" rtl="0">
              <a:spcBef>
                <a:spcPts val="400"/>
              </a:spcBef>
              <a:spcAft>
                <a:spcPts val="0"/>
              </a:spcAft>
              <a:buClr>
                <a:schemeClr val="lt1"/>
              </a:buClr>
              <a:buSzPts val="1400"/>
              <a:buFont typeface="Times New Roman"/>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4"/>
        <p:cNvGrpSpPr/>
        <p:nvPr/>
      </p:nvGrpSpPr>
      <p:grpSpPr>
        <a:xfrm>
          <a:off x="0" y="0"/>
          <a:ext cx="0" cy="0"/>
          <a:chOff x="0" y="0"/>
          <a:chExt cx="0" cy="0"/>
        </a:xfrm>
      </p:grpSpPr>
      <p:sp>
        <p:nvSpPr>
          <p:cNvPr id="45" name="Google Shape;45;p1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0" marR="0" lvl="1" indent="-88900" algn="ctr" rtl="0">
              <a:spcBef>
                <a:spcPts val="0"/>
              </a:spcBef>
              <a:spcAft>
                <a:spcPts val="0"/>
              </a:spcAft>
              <a:buSzPts val="1400"/>
              <a:buChar char="○"/>
              <a:defRPr/>
            </a:lvl2pPr>
            <a:lvl3pPr marL="0" marR="0" lvl="2" indent="-88900" algn="ctr" rtl="0">
              <a:spcBef>
                <a:spcPts val="0"/>
              </a:spcBef>
              <a:spcAft>
                <a:spcPts val="0"/>
              </a:spcAft>
              <a:buSzPts val="1400"/>
              <a:buChar char="■"/>
              <a:defRPr/>
            </a:lvl3pPr>
            <a:lvl4pPr marL="0" marR="0" lvl="3" indent="-88900" algn="ctr" rtl="0">
              <a:spcBef>
                <a:spcPts val="0"/>
              </a:spcBef>
              <a:spcAft>
                <a:spcPts val="0"/>
              </a:spcAft>
              <a:buSzPts val="1400"/>
              <a:buChar char="●"/>
              <a:defRPr/>
            </a:lvl4pPr>
            <a:lvl5pPr marL="0" marR="0" lvl="4" indent="-88900" algn="ctr" rtl="0">
              <a:spcBef>
                <a:spcPts val="0"/>
              </a:spcBef>
              <a:spcAft>
                <a:spcPts val="0"/>
              </a:spcAft>
              <a:buSzPts val="1400"/>
              <a:buChar char="○"/>
              <a:defRPr/>
            </a:lvl5pPr>
            <a:lvl6pPr marL="457200" marR="0" lvl="5" indent="-88900" algn="ctr" rtl="0">
              <a:spcBef>
                <a:spcPts val="0"/>
              </a:spcBef>
              <a:spcAft>
                <a:spcPts val="0"/>
              </a:spcAft>
              <a:buSzPts val="1400"/>
              <a:buChar char="■"/>
              <a:defRPr/>
            </a:lvl6pPr>
            <a:lvl7pPr marL="914400" marR="0" lvl="6" indent="-88900" algn="ctr" rtl="0">
              <a:spcBef>
                <a:spcPts val="0"/>
              </a:spcBef>
              <a:spcAft>
                <a:spcPts val="0"/>
              </a:spcAft>
              <a:buSzPts val="1400"/>
              <a:buChar char="●"/>
              <a:defRPr/>
            </a:lvl7pPr>
            <a:lvl8pPr marL="1371600" marR="0" lvl="7" indent="-88900" algn="ctr" rtl="0">
              <a:spcBef>
                <a:spcPts val="0"/>
              </a:spcBef>
              <a:spcAft>
                <a:spcPts val="0"/>
              </a:spcAft>
              <a:buSzPts val="1400"/>
              <a:buChar char="○"/>
              <a:defRPr/>
            </a:lvl8pPr>
            <a:lvl9pPr marL="1828800" marR="0" lvl="8" indent="-88900" algn="ctr" rtl="0">
              <a:spcBef>
                <a:spcPts val="0"/>
              </a:spcBef>
              <a:spcAft>
                <a:spcPts val="0"/>
              </a:spcAft>
              <a:buSzPts val="1400"/>
              <a:buChar char="■"/>
              <a:defRPr/>
            </a:lvl9pPr>
          </a:lstStyle>
          <a:p>
            <a:endParaRPr/>
          </a:p>
        </p:txBody>
      </p:sp>
      <p:sp>
        <p:nvSpPr>
          <p:cNvPr id="46" name="Google Shape;46;p1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chemeClr val="lt1"/>
              </a:buClr>
              <a:buSzPts val="1400"/>
              <a:buFont typeface="Times New Roman"/>
              <a:buNone/>
              <a:defRPr/>
            </a:lvl1pPr>
            <a:lvl2pPr marL="457200" marR="0" lvl="1" indent="0" algn="ctr" rtl="0">
              <a:spcBef>
                <a:spcPts val="560"/>
              </a:spcBef>
              <a:spcAft>
                <a:spcPts val="0"/>
              </a:spcAft>
              <a:buClr>
                <a:schemeClr val="lt1"/>
              </a:buClr>
              <a:buSzPts val="1400"/>
              <a:buFont typeface="Times New Roman"/>
              <a:buNone/>
              <a:defRPr/>
            </a:lvl2pPr>
            <a:lvl3pPr marL="914400" marR="0" lvl="2" indent="0" algn="ctr" rtl="0">
              <a:spcBef>
                <a:spcPts val="480"/>
              </a:spcBef>
              <a:spcAft>
                <a:spcPts val="0"/>
              </a:spcAft>
              <a:buClr>
                <a:schemeClr val="lt1"/>
              </a:buClr>
              <a:buSzPts val="1400"/>
              <a:buFont typeface="Times New Roman"/>
              <a:buNone/>
              <a:defRPr/>
            </a:lvl3pPr>
            <a:lvl4pPr marL="1371600" marR="0" lvl="3" indent="0" algn="ctr" rtl="0">
              <a:spcBef>
                <a:spcPts val="400"/>
              </a:spcBef>
              <a:spcAft>
                <a:spcPts val="0"/>
              </a:spcAft>
              <a:buClr>
                <a:schemeClr val="lt1"/>
              </a:buClr>
              <a:buSzPts val="1400"/>
              <a:buFont typeface="Times New Roman"/>
              <a:buNone/>
              <a:defRPr/>
            </a:lvl4pPr>
            <a:lvl5pPr marL="1828800" marR="0" lvl="4" indent="0" algn="ctr" rtl="0">
              <a:spcBef>
                <a:spcPts val="400"/>
              </a:spcBef>
              <a:spcAft>
                <a:spcPts val="0"/>
              </a:spcAft>
              <a:buClr>
                <a:schemeClr val="lt1"/>
              </a:buClr>
              <a:buSzPts val="1400"/>
              <a:buFont typeface="Times New Roman"/>
              <a:buNone/>
              <a:defRPr/>
            </a:lvl5pPr>
            <a:lvl6pPr marL="2286000" marR="0" lvl="5" indent="0" algn="ctr" rtl="0">
              <a:spcBef>
                <a:spcPts val="400"/>
              </a:spcBef>
              <a:spcAft>
                <a:spcPts val="0"/>
              </a:spcAft>
              <a:buClr>
                <a:schemeClr val="lt1"/>
              </a:buClr>
              <a:buSzPts val="1400"/>
              <a:buFont typeface="Times New Roman"/>
              <a:buNone/>
              <a:defRPr/>
            </a:lvl6pPr>
            <a:lvl7pPr marL="2743200" marR="0" lvl="6" indent="0" algn="ctr" rtl="0">
              <a:spcBef>
                <a:spcPts val="400"/>
              </a:spcBef>
              <a:spcAft>
                <a:spcPts val="0"/>
              </a:spcAft>
              <a:buClr>
                <a:schemeClr val="lt1"/>
              </a:buClr>
              <a:buSzPts val="1400"/>
              <a:buFont typeface="Times New Roman"/>
              <a:buNone/>
              <a:defRPr/>
            </a:lvl7pPr>
            <a:lvl8pPr marL="3200400" marR="0" lvl="7" indent="0" algn="ctr" rtl="0">
              <a:spcBef>
                <a:spcPts val="400"/>
              </a:spcBef>
              <a:spcAft>
                <a:spcPts val="0"/>
              </a:spcAft>
              <a:buClr>
                <a:schemeClr val="lt1"/>
              </a:buClr>
              <a:buSzPts val="1400"/>
              <a:buFont typeface="Times New Roman"/>
              <a:buNone/>
              <a:defRPr/>
            </a:lvl8pPr>
            <a:lvl9pPr marL="3657600" marR="0" lvl="8" indent="0" algn="ctr" rtl="0">
              <a:spcBef>
                <a:spcPts val="400"/>
              </a:spcBef>
              <a:spcAft>
                <a:spcPts val="0"/>
              </a:spcAft>
              <a:buClr>
                <a:schemeClr val="lt1"/>
              </a:buClr>
              <a:buSzPts val="1400"/>
              <a:buFont typeface="Times New Roma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457200" lvl="5" algn="ctr" rtl="0">
              <a:spcBef>
                <a:spcPts val="0"/>
              </a:spcBef>
              <a:spcAft>
                <a:spcPts val="0"/>
              </a:spcAft>
              <a:buSzPts val="1400"/>
              <a:buChar char="■"/>
              <a:defRPr/>
            </a:lvl6pPr>
            <a:lvl7pPr marL="914400" lvl="6" algn="ctr" rtl="0">
              <a:spcBef>
                <a:spcPts val="0"/>
              </a:spcBef>
              <a:spcAft>
                <a:spcPts val="0"/>
              </a:spcAft>
              <a:buSzPts val="1400"/>
              <a:buChar char="●"/>
              <a:defRPr/>
            </a:lvl7pPr>
            <a:lvl8pPr marL="1371600" lvl="7" algn="ctr" rtl="0">
              <a:spcBef>
                <a:spcPts val="0"/>
              </a:spcBef>
              <a:spcAft>
                <a:spcPts val="0"/>
              </a:spcAft>
              <a:buSzPts val="1400"/>
              <a:buChar char="○"/>
              <a:defRPr/>
            </a:lvl8pPr>
            <a:lvl9pPr marL="1828800" lvl="8" algn="ctr" rtl="0">
              <a:spcBef>
                <a:spcPts val="0"/>
              </a:spcBef>
              <a:spcAft>
                <a:spcPts val="0"/>
              </a:spcAft>
              <a:buSzPts val="1400"/>
              <a:buChar char="■"/>
              <a:defRPr/>
            </a:lvl9pPr>
          </a:lstStyle>
          <a:p>
            <a:endParaRPr/>
          </a:p>
        </p:txBody>
      </p:sp>
      <p:sp>
        <p:nvSpPr>
          <p:cNvPr id="55" name="Google Shape;55;p14"/>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lt1"/>
              </a:buClr>
              <a:buSzPts val="1400"/>
              <a:buFont typeface="Times New Roman"/>
              <a:buChar char="•"/>
              <a:defRPr/>
            </a:lvl1pPr>
            <a:lvl2pPr marL="914400" lvl="1" indent="-317500" algn="l" rtl="0">
              <a:spcBef>
                <a:spcPts val="560"/>
              </a:spcBef>
              <a:spcAft>
                <a:spcPts val="0"/>
              </a:spcAft>
              <a:buClr>
                <a:schemeClr val="lt1"/>
              </a:buClr>
              <a:buSzPts val="1400"/>
              <a:buFont typeface="Times New Roman"/>
              <a:buChar char="–"/>
              <a:defRPr/>
            </a:lvl2pPr>
            <a:lvl3pPr marL="1371600" lvl="2" indent="-317500" algn="l" rtl="0">
              <a:spcBef>
                <a:spcPts val="480"/>
              </a:spcBef>
              <a:spcAft>
                <a:spcPts val="0"/>
              </a:spcAft>
              <a:buClr>
                <a:schemeClr val="lt1"/>
              </a:buClr>
              <a:buSzPts val="1400"/>
              <a:buFont typeface="Times New Roman"/>
              <a:buChar char="•"/>
              <a:defRPr/>
            </a:lvl3pPr>
            <a:lvl4pPr marL="1828800" lvl="3" indent="-317500" algn="l" rtl="0">
              <a:spcBef>
                <a:spcPts val="400"/>
              </a:spcBef>
              <a:spcAft>
                <a:spcPts val="0"/>
              </a:spcAft>
              <a:buClr>
                <a:schemeClr val="lt1"/>
              </a:buClr>
              <a:buSzPts val="1400"/>
              <a:buFont typeface="Times New Roman"/>
              <a:buChar char="–"/>
              <a:defRPr/>
            </a:lvl4pPr>
            <a:lvl5pPr marL="2286000" lvl="4" indent="-317500" algn="l" rtl="0">
              <a:spcBef>
                <a:spcPts val="400"/>
              </a:spcBef>
              <a:spcAft>
                <a:spcPts val="0"/>
              </a:spcAft>
              <a:buClr>
                <a:schemeClr val="lt1"/>
              </a:buClr>
              <a:buSzPts val="1400"/>
              <a:buFont typeface="Times New Roman"/>
              <a:buChar char="»"/>
              <a:defRPr/>
            </a:lvl5pPr>
            <a:lvl6pPr marL="2743200" lvl="5" indent="-317500" algn="l" rtl="0">
              <a:spcBef>
                <a:spcPts val="400"/>
              </a:spcBef>
              <a:spcAft>
                <a:spcPts val="0"/>
              </a:spcAft>
              <a:buClr>
                <a:schemeClr val="lt1"/>
              </a:buClr>
              <a:buSzPts val="1400"/>
              <a:buFont typeface="Times New Roman"/>
              <a:buChar char="»"/>
              <a:defRPr/>
            </a:lvl6pPr>
            <a:lvl7pPr marL="3200400" lvl="6" indent="-317500" algn="l" rtl="0">
              <a:spcBef>
                <a:spcPts val="400"/>
              </a:spcBef>
              <a:spcAft>
                <a:spcPts val="0"/>
              </a:spcAft>
              <a:buClr>
                <a:schemeClr val="lt1"/>
              </a:buClr>
              <a:buSzPts val="1400"/>
              <a:buFont typeface="Times New Roman"/>
              <a:buChar char="»"/>
              <a:defRPr/>
            </a:lvl7pPr>
            <a:lvl8pPr marL="3657600" lvl="7" indent="-317500" algn="l" rtl="0">
              <a:spcBef>
                <a:spcPts val="400"/>
              </a:spcBef>
              <a:spcAft>
                <a:spcPts val="0"/>
              </a:spcAft>
              <a:buClr>
                <a:schemeClr val="lt1"/>
              </a:buClr>
              <a:buSzPts val="1400"/>
              <a:buFont typeface="Times New Roman"/>
              <a:buChar char="»"/>
              <a:defRPr/>
            </a:lvl8pPr>
            <a:lvl9pPr marL="4114800" lvl="8" indent="-317500" algn="l" rtl="0">
              <a:spcBef>
                <a:spcPts val="400"/>
              </a:spcBef>
              <a:spcAft>
                <a:spcPts val="0"/>
              </a:spcAft>
              <a:buClr>
                <a:schemeClr val="lt1"/>
              </a:buClr>
              <a:buSzPts val="1400"/>
              <a:buFont typeface="Times New Roman"/>
              <a:buChar char="»"/>
              <a:defRPr/>
            </a:lvl9pPr>
          </a:lstStyle>
          <a:p>
            <a:endParaRPr/>
          </a:p>
        </p:txBody>
      </p:sp>
      <p:sp>
        <p:nvSpPr>
          <p:cNvPr id="56" name="Google Shape;56;p14"/>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lt1"/>
              </a:buClr>
              <a:buSzPts val="1400"/>
              <a:buFont typeface="Times New Roman"/>
              <a:buChar char="•"/>
              <a:defRPr/>
            </a:lvl1pPr>
            <a:lvl2pPr marL="914400" lvl="1" indent="-317500" algn="l" rtl="0">
              <a:spcBef>
                <a:spcPts val="560"/>
              </a:spcBef>
              <a:spcAft>
                <a:spcPts val="0"/>
              </a:spcAft>
              <a:buClr>
                <a:schemeClr val="lt1"/>
              </a:buClr>
              <a:buSzPts val="1400"/>
              <a:buFont typeface="Times New Roman"/>
              <a:buChar char="–"/>
              <a:defRPr/>
            </a:lvl2pPr>
            <a:lvl3pPr marL="1371600" lvl="2" indent="-317500" algn="l" rtl="0">
              <a:spcBef>
                <a:spcPts val="480"/>
              </a:spcBef>
              <a:spcAft>
                <a:spcPts val="0"/>
              </a:spcAft>
              <a:buClr>
                <a:schemeClr val="lt1"/>
              </a:buClr>
              <a:buSzPts val="1400"/>
              <a:buFont typeface="Times New Roman"/>
              <a:buChar char="•"/>
              <a:defRPr/>
            </a:lvl3pPr>
            <a:lvl4pPr marL="1828800" lvl="3" indent="-317500" algn="l" rtl="0">
              <a:spcBef>
                <a:spcPts val="400"/>
              </a:spcBef>
              <a:spcAft>
                <a:spcPts val="0"/>
              </a:spcAft>
              <a:buClr>
                <a:schemeClr val="lt1"/>
              </a:buClr>
              <a:buSzPts val="1400"/>
              <a:buFont typeface="Times New Roman"/>
              <a:buChar char="–"/>
              <a:defRPr/>
            </a:lvl4pPr>
            <a:lvl5pPr marL="2286000" lvl="4" indent="-317500" algn="l" rtl="0">
              <a:spcBef>
                <a:spcPts val="400"/>
              </a:spcBef>
              <a:spcAft>
                <a:spcPts val="0"/>
              </a:spcAft>
              <a:buClr>
                <a:schemeClr val="lt1"/>
              </a:buClr>
              <a:buSzPts val="1400"/>
              <a:buFont typeface="Times New Roman"/>
              <a:buChar char="»"/>
              <a:defRPr/>
            </a:lvl5pPr>
            <a:lvl6pPr marL="2743200" lvl="5" indent="-317500" algn="l" rtl="0">
              <a:spcBef>
                <a:spcPts val="400"/>
              </a:spcBef>
              <a:spcAft>
                <a:spcPts val="0"/>
              </a:spcAft>
              <a:buClr>
                <a:schemeClr val="lt1"/>
              </a:buClr>
              <a:buSzPts val="1400"/>
              <a:buFont typeface="Times New Roman"/>
              <a:buChar char="»"/>
              <a:defRPr/>
            </a:lvl6pPr>
            <a:lvl7pPr marL="3200400" lvl="6" indent="-317500" algn="l" rtl="0">
              <a:spcBef>
                <a:spcPts val="400"/>
              </a:spcBef>
              <a:spcAft>
                <a:spcPts val="0"/>
              </a:spcAft>
              <a:buClr>
                <a:schemeClr val="lt1"/>
              </a:buClr>
              <a:buSzPts val="1400"/>
              <a:buFont typeface="Times New Roman"/>
              <a:buChar char="»"/>
              <a:defRPr/>
            </a:lvl7pPr>
            <a:lvl8pPr marL="3657600" lvl="7" indent="-317500" algn="l" rtl="0">
              <a:spcBef>
                <a:spcPts val="400"/>
              </a:spcBef>
              <a:spcAft>
                <a:spcPts val="0"/>
              </a:spcAft>
              <a:buClr>
                <a:schemeClr val="lt1"/>
              </a:buClr>
              <a:buSzPts val="1400"/>
              <a:buFont typeface="Times New Roman"/>
              <a:buChar char="»"/>
              <a:defRPr/>
            </a:lvl8pPr>
            <a:lvl9pPr marL="4114800" lvl="8" indent="-317500" algn="l" rtl="0">
              <a:spcBef>
                <a:spcPts val="400"/>
              </a:spcBef>
              <a:spcAft>
                <a:spcPts val="0"/>
              </a:spcAft>
              <a:buClr>
                <a:schemeClr val="lt1"/>
              </a:buClr>
              <a:buSzPts val="1400"/>
              <a:buFont typeface="Times New Roman"/>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685800" y="609600"/>
            <a:ext cx="77724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457200" lvl="5" algn="ctr" rtl="0">
              <a:spcBef>
                <a:spcPts val="0"/>
              </a:spcBef>
              <a:spcAft>
                <a:spcPts val="0"/>
              </a:spcAft>
              <a:buSzPts val="1400"/>
              <a:buChar char="■"/>
              <a:defRPr/>
            </a:lvl6pPr>
            <a:lvl7pPr marL="914400" lvl="6" algn="ctr" rtl="0">
              <a:spcBef>
                <a:spcPts val="0"/>
              </a:spcBef>
              <a:spcAft>
                <a:spcPts val="0"/>
              </a:spcAft>
              <a:buSzPts val="1400"/>
              <a:buChar char="●"/>
              <a:defRPr/>
            </a:lvl7pPr>
            <a:lvl8pPr marL="1371600" lvl="7" algn="ctr" rtl="0">
              <a:spcBef>
                <a:spcPts val="0"/>
              </a:spcBef>
              <a:spcAft>
                <a:spcPts val="0"/>
              </a:spcAft>
              <a:buSzPts val="1400"/>
              <a:buChar char="○"/>
              <a:defRPr/>
            </a:lvl8pPr>
            <a:lvl9pPr marL="1828800" lvl="8" algn="ctr" rtl="0">
              <a:spcBef>
                <a:spcPts val="0"/>
              </a:spcBef>
              <a:spcAft>
                <a:spcPts val="0"/>
              </a:spcAft>
              <a:buSzPts val="1400"/>
              <a:buChar char="■"/>
              <a:defRPr/>
            </a:lvl9pPr>
          </a:lstStyle>
          <a:p>
            <a:endParaRPr/>
          </a:p>
        </p:txBody>
      </p:sp>
      <p:sp>
        <p:nvSpPr>
          <p:cNvPr id="16" name="Google Shape;16;p3"/>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lt1"/>
              </a:buClr>
              <a:buSzPts val="1400"/>
              <a:buFont typeface="Times New Roman"/>
              <a:buChar char="•"/>
              <a:defRPr/>
            </a:lvl1pPr>
            <a:lvl2pPr marL="914400" lvl="1" indent="-317500" algn="l" rtl="0">
              <a:spcBef>
                <a:spcPts val="560"/>
              </a:spcBef>
              <a:spcAft>
                <a:spcPts val="0"/>
              </a:spcAft>
              <a:buClr>
                <a:schemeClr val="lt1"/>
              </a:buClr>
              <a:buSzPts val="1400"/>
              <a:buFont typeface="Times New Roman"/>
              <a:buChar char="–"/>
              <a:defRPr/>
            </a:lvl2pPr>
            <a:lvl3pPr marL="1371600" lvl="2" indent="-317500" algn="l" rtl="0">
              <a:spcBef>
                <a:spcPts val="480"/>
              </a:spcBef>
              <a:spcAft>
                <a:spcPts val="0"/>
              </a:spcAft>
              <a:buClr>
                <a:schemeClr val="lt1"/>
              </a:buClr>
              <a:buSzPts val="1400"/>
              <a:buFont typeface="Times New Roman"/>
              <a:buChar char="•"/>
              <a:defRPr/>
            </a:lvl3pPr>
            <a:lvl4pPr marL="1828800" lvl="3" indent="-317500" algn="l" rtl="0">
              <a:spcBef>
                <a:spcPts val="400"/>
              </a:spcBef>
              <a:spcAft>
                <a:spcPts val="0"/>
              </a:spcAft>
              <a:buClr>
                <a:schemeClr val="lt1"/>
              </a:buClr>
              <a:buSzPts val="1400"/>
              <a:buFont typeface="Times New Roman"/>
              <a:buChar char="–"/>
              <a:defRPr/>
            </a:lvl4pPr>
            <a:lvl5pPr marL="2286000" lvl="4" indent="-317500" algn="l" rtl="0">
              <a:spcBef>
                <a:spcPts val="400"/>
              </a:spcBef>
              <a:spcAft>
                <a:spcPts val="0"/>
              </a:spcAft>
              <a:buClr>
                <a:schemeClr val="lt1"/>
              </a:buClr>
              <a:buSzPts val="1400"/>
              <a:buFont typeface="Times New Roman"/>
              <a:buChar char="»"/>
              <a:defRPr/>
            </a:lvl5pPr>
            <a:lvl6pPr marL="2743200" lvl="5" indent="-317500" algn="l" rtl="0">
              <a:spcBef>
                <a:spcPts val="400"/>
              </a:spcBef>
              <a:spcAft>
                <a:spcPts val="0"/>
              </a:spcAft>
              <a:buClr>
                <a:schemeClr val="lt1"/>
              </a:buClr>
              <a:buSzPts val="1400"/>
              <a:buFont typeface="Times New Roman"/>
              <a:buChar char="»"/>
              <a:defRPr/>
            </a:lvl6pPr>
            <a:lvl7pPr marL="3200400" lvl="6" indent="-317500" algn="l" rtl="0">
              <a:spcBef>
                <a:spcPts val="400"/>
              </a:spcBef>
              <a:spcAft>
                <a:spcPts val="0"/>
              </a:spcAft>
              <a:buClr>
                <a:schemeClr val="lt1"/>
              </a:buClr>
              <a:buSzPts val="1400"/>
              <a:buFont typeface="Times New Roman"/>
              <a:buChar char="»"/>
              <a:defRPr/>
            </a:lvl7pPr>
            <a:lvl8pPr marL="3657600" lvl="7" indent="-317500" algn="l" rtl="0">
              <a:spcBef>
                <a:spcPts val="400"/>
              </a:spcBef>
              <a:spcAft>
                <a:spcPts val="0"/>
              </a:spcAft>
              <a:buClr>
                <a:schemeClr val="lt1"/>
              </a:buClr>
              <a:buSzPts val="1400"/>
              <a:buFont typeface="Times New Roman"/>
              <a:buChar char="»"/>
              <a:defRPr/>
            </a:lvl8pPr>
            <a:lvl9pPr marL="4114800" lvl="8" indent="-317500" algn="l" rtl="0">
              <a:spcBef>
                <a:spcPts val="400"/>
              </a:spcBef>
              <a:spcAft>
                <a:spcPts val="0"/>
              </a:spcAft>
              <a:buClr>
                <a:schemeClr val="lt1"/>
              </a:buClr>
              <a:buSzPts val="1400"/>
              <a:buFont typeface="Times New Roma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9" name="Google Shape;19;p4"/>
          <p:cNvSpPr>
            <a:spLocks noGrp="1"/>
          </p:cNvSpPr>
          <p:nvPr>
            <p:ph type="pic" idx="2"/>
          </p:nvPr>
        </p:nvSpPr>
        <p:spPr>
          <a:xfrm>
            <a:off x="1792288" y="612775"/>
            <a:ext cx="5486400" cy="4114800"/>
          </a:xfrm>
          <a:prstGeom prst="rect">
            <a:avLst/>
          </a:prstGeom>
          <a:noFill/>
          <a:ln>
            <a:noFill/>
          </a:ln>
        </p:spPr>
      </p:sp>
      <p:sp>
        <p:nvSpPr>
          <p:cNvPr id="20" name="Google Shape;20;p4"/>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Times New Roman"/>
              <a:buNone/>
              <a:defRPr/>
            </a:lvl1pPr>
            <a:lvl2pPr marL="914400" lvl="1" indent="-228600" rtl="0">
              <a:spcBef>
                <a:spcPts val="560"/>
              </a:spcBef>
              <a:spcAft>
                <a:spcPts val="0"/>
              </a:spcAft>
              <a:buSzPts val="1400"/>
              <a:buFont typeface="Times New Roman"/>
              <a:buNone/>
              <a:defRPr/>
            </a:lvl2pPr>
            <a:lvl3pPr marL="1371600" lvl="2" indent="-228600" rtl="0">
              <a:spcBef>
                <a:spcPts val="480"/>
              </a:spcBef>
              <a:spcAft>
                <a:spcPts val="0"/>
              </a:spcAft>
              <a:buSzPts val="1400"/>
              <a:buFont typeface="Times New Roman"/>
              <a:buNone/>
              <a:defRPr/>
            </a:lvl3pPr>
            <a:lvl4pPr marL="1828800" lvl="3" indent="-228600" rtl="0">
              <a:spcBef>
                <a:spcPts val="400"/>
              </a:spcBef>
              <a:spcAft>
                <a:spcPts val="0"/>
              </a:spcAft>
              <a:buSzPts val="1400"/>
              <a:buFont typeface="Times New Roman"/>
              <a:buNone/>
              <a:defRPr/>
            </a:lvl4pPr>
            <a:lvl5pPr marL="2286000" lvl="4" indent="-228600" rtl="0">
              <a:spcBef>
                <a:spcPts val="400"/>
              </a:spcBef>
              <a:spcAft>
                <a:spcPts val="0"/>
              </a:spcAft>
              <a:buSzPts val="1400"/>
              <a:buFont typeface="Times New Roman"/>
              <a:buNone/>
              <a:defRPr/>
            </a:lvl5pPr>
            <a:lvl6pPr marL="2743200" lvl="5" indent="-228600" rtl="0">
              <a:spcBef>
                <a:spcPts val="400"/>
              </a:spcBef>
              <a:spcAft>
                <a:spcPts val="0"/>
              </a:spcAft>
              <a:buSzPts val="1400"/>
              <a:buFont typeface="Times New Roman"/>
              <a:buNone/>
              <a:defRPr/>
            </a:lvl6pPr>
            <a:lvl7pPr marL="3200400" lvl="6" indent="-228600" rtl="0">
              <a:spcBef>
                <a:spcPts val="400"/>
              </a:spcBef>
              <a:spcAft>
                <a:spcPts val="0"/>
              </a:spcAft>
              <a:buSzPts val="1400"/>
              <a:buFont typeface="Times New Roman"/>
              <a:buNone/>
              <a:defRPr/>
            </a:lvl7pPr>
            <a:lvl8pPr marL="3657600" lvl="7" indent="-228600" rtl="0">
              <a:spcBef>
                <a:spcPts val="400"/>
              </a:spcBef>
              <a:spcAft>
                <a:spcPts val="0"/>
              </a:spcAft>
              <a:buSzPts val="1400"/>
              <a:buFont typeface="Times New Roman"/>
              <a:buNone/>
              <a:defRPr/>
            </a:lvl8pPr>
            <a:lvl9pPr marL="4114800" lvl="8" indent="-228600" rtl="0">
              <a:spcBef>
                <a:spcPts val="400"/>
              </a:spcBef>
              <a:spcAft>
                <a:spcPts val="0"/>
              </a:spcAft>
              <a:buSzPts val="1400"/>
              <a:buFont typeface="Times New Roman"/>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3" name="Google Shape;23;p5"/>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24" name="Google Shape;24;p5"/>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Times New Roman"/>
              <a:buNone/>
              <a:defRPr/>
            </a:lvl1pPr>
            <a:lvl2pPr marL="914400" lvl="1" indent="-228600" rtl="0">
              <a:spcBef>
                <a:spcPts val="560"/>
              </a:spcBef>
              <a:spcAft>
                <a:spcPts val="0"/>
              </a:spcAft>
              <a:buSzPts val="1400"/>
              <a:buFont typeface="Times New Roman"/>
              <a:buNone/>
              <a:defRPr/>
            </a:lvl2pPr>
            <a:lvl3pPr marL="1371600" lvl="2" indent="-228600" rtl="0">
              <a:spcBef>
                <a:spcPts val="480"/>
              </a:spcBef>
              <a:spcAft>
                <a:spcPts val="0"/>
              </a:spcAft>
              <a:buSzPts val="1400"/>
              <a:buFont typeface="Times New Roman"/>
              <a:buNone/>
              <a:defRPr/>
            </a:lvl3pPr>
            <a:lvl4pPr marL="1828800" lvl="3" indent="-228600" rtl="0">
              <a:spcBef>
                <a:spcPts val="400"/>
              </a:spcBef>
              <a:spcAft>
                <a:spcPts val="0"/>
              </a:spcAft>
              <a:buSzPts val="1400"/>
              <a:buFont typeface="Times New Roman"/>
              <a:buNone/>
              <a:defRPr/>
            </a:lvl4pPr>
            <a:lvl5pPr marL="2286000" lvl="4" indent="-228600" rtl="0">
              <a:spcBef>
                <a:spcPts val="400"/>
              </a:spcBef>
              <a:spcAft>
                <a:spcPts val="0"/>
              </a:spcAft>
              <a:buSzPts val="1400"/>
              <a:buFont typeface="Times New Roman"/>
              <a:buNone/>
              <a:defRPr/>
            </a:lvl5pPr>
            <a:lvl6pPr marL="2743200" lvl="5" indent="-228600" rtl="0">
              <a:spcBef>
                <a:spcPts val="400"/>
              </a:spcBef>
              <a:spcAft>
                <a:spcPts val="0"/>
              </a:spcAft>
              <a:buSzPts val="1400"/>
              <a:buFont typeface="Times New Roman"/>
              <a:buNone/>
              <a:defRPr/>
            </a:lvl6pPr>
            <a:lvl7pPr marL="3200400" lvl="6" indent="-228600" rtl="0">
              <a:spcBef>
                <a:spcPts val="400"/>
              </a:spcBef>
              <a:spcAft>
                <a:spcPts val="0"/>
              </a:spcAft>
              <a:buSzPts val="1400"/>
              <a:buFont typeface="Times New Roman"/>
              <a:buNone/>
              <a:defRPr/>
            </a:lvl7pPr>
            <a:lvl8pPr marL="3657600" lvl="7" indent="-228600" rtl="0">
              <a:spcBef>
                <a:spcPts val="400"/>
              </a:spcBef>
              <a:spcAft>
                <a:spcPts val="0"/>
              </a:spcAft>
              <a:buSzPts val="1400"/>
              <a:buFont typeface="Times New Roman"/>
              <a:buNone/>
              <a:defRPr/>
            </a:lvl8pPr>
            <a:lvl9pPr marL="4114800" lvl="8" indent="-228600" rtl="0">
              <a:spcBef>
                <a:spcPts val="400"/>
              </a:spcBef>
              <a:spcAft>
                <a:spcPts val="0"/>
              </a:spcAft>
              <a:buSzPts val="1400"/>
              <a:buFont typeface="Times New Roman"/>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85800" y="609600"/>
            <a:ext cx="77724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457200" lvl="5" algn="ctr" rtl="0">
              <a:spcBef>
                <a:spcPts val="0"/>
              </a:spcBef>
              <a:spcAft>
                <a:spcPts val="0"/>
              </a:spcAft>
              <a:buSzPts val="1400"/>
              <a:buChar char="■"/>
              <a:defRPr/>
            </a:lvl6pPr>
            <a:lvl7pPr marL="914400" lvl="6" algn="ctr" rtl="0">
              <a:spcBef>
                <a:spcPts val="0"/>
              </a:spcBef>
              <a:spcAft>
                <a:spcPts val="0"/>
              </a:spcAft>
              <a:buSzPts val="1400"/>
              <a:buChar char="●"/>
              <a:defRPr/>
            </a:lvl7pPr>
            <a:lvl8pPr marL="1371600" lvl="7" algn="ctr" rtl="0">
              <a:spcBef>
                <a:spcPts val="0"/>
              </a:spcBef>
              <a:spcAft>
                <a:spcPts val="0"/>
              </a:spcAft>
              <a:buSzPts val="1400"/>
              <a:buChar char="○"/>
              <a:defRPr/>
            </a:lvl8pPr>
            <a:lvl9pPr marL="1828800" lvl="8" algn="ctr"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0" name="Google Shape;30;p8"/>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Times New Roman"/>
              <a:buNone/>
              <a:defRPr/>
            </a:lvl1pPr>
            <a:lvl2pPr marL="914400" lvl="1" indent="-228600" rtl="0">
              <a:spcBef>
                <a:spcPts val="560"/>
              </a:spcBef>
              <a:spcAft>
                <a:spcPts val="0"/>
              </a:spcAft>
              <a:buSzPts val="1400"/>
              <a:buFont typeface="Times New Roman"/>
              <a:buNone/>
              <a:defRPr/>
            </a:lvl2pPr>
            <a:lvl3pPr marL="1371600" lvl="2" indent="-228600" rtl="0">
              <a:spcBef>
                <a:spcPts val="480"/>
              </a:spcBef>
              <a:spcAft>
                <a:spcPts val="0"/>
              </a:spcAft>
              <a:buSzPts val="1400"/>
              <a:buFont typeface="Times New Roman"/>
              <a:buNone/>
              <a:defRPr/>
            </a:lvl3pPr>
            <a:lvl4pPr marL="1828800" lvl="3" indent="-228600" rtl="0">
              <a:spcBef>
                <a:spcPts val="400"/>
              </a:spcBef>
              <a:spcAft>
                <a:spcPts val="0"/>
              </a:spcAft>
              <a:buSzPts val="1400"/>
              <a:buFont typeface="Times New Roman"/>
              <a:buNone/>
              <a:defRPr/>
            </a:lvl4pPr>
            <a:lvl5pPr marL="2286000" lvl="4" indent="-228600" rtl="0">
              <a:spcBef>
                <a:spcPts val="400"/>
              </a:spcBef>
              <a:spcAft>
                <a:spcPts val="0"/>
              </a:spcAft>
              <a:buSzPts val="1400"/>
              <a:buFont typeface="Times New Roman"/>
              <a:buNone/>
              <a:defRPr/>
            </a:lvl5pPr>
            <a:lvl6pPr marL="2743200" lvl="5" indent="-228600" rtl="0">
              <a:spcBef>
                <a:spcPts val="400"/>
              </a:spcBef>
              <a:spcAft>
                <a:spcPts val="0"/>
              </a:spcAft>
              <a:buSzPts val="1400"/>
              <a:buFont typeface="Times New Roman"/>
              <a:buNone/>
              <a:defRPr/>
            </a:lvl6pPr>
            <a:lvl7pPr marL="3200400" lvl="6" indent="-228600" rtl="0">
              <a:spcBef>
                <a:spcPts val="400"/>
              </a:spcBef>
              <a:spcAft>
                <a:spcPts val="0"/>
              </a:spcAft>
              <a:buSzPts val="1400"/>
              <a:buFont typeface="Times New Roman"/>
              <a:buNone/>
              <a:defRPr/>
            </a:lvl7pPr>
            <a:lvl8pPr marL="3657600" lvl="7" indent="-228600" rtl="0">
              <a:spcBef>
                <a:spcPts val="400"/>
              </a:spcBef>
              <a:spcAft>
                <a:spcPts val="0"/>
              </a:spcAft>
              <a:buSzPts val="1400"/>
              <a:buFont typeface="Times New Roman"/>
              <a:buNone/>
              <a:defRPr/>
            </a:lvl8pPr>
            <a:lvl9pPr marL="4114800" lvl="8" indent="-228600" rtl="0">
              <a:spcBef>
                <a:spcPts val="400"/>
              </a:spcBef>
              <a:spcAft>
                <a:spcPts val="0"/>
              </a:spcAft>
              <a:buSzPts val="1400"/>
              <a:buFont typeface="Times New Roman"/>
              <a:buNone/>
              <a:defRPr/>
            </a:lvl9pPr>
          </a:lstStyle>
          <a:p>
            <a:endParaRPr/>
          </a:p>
        </p:txBody>
      </p:sp>
      <p:sp>
        <p:nvSpPr>
          <p:cNvPr id="31" name="Google Shape;31;p8"/>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32" name="Google Shape;32;p8"/>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Times New Roman"/>
              <a:buNone/>
              <a:defRPr/>
            </a:lvl1pPr>
            <a:lvl2pPr marL="914400" lvl="1" indent="-228600" rtl="0">
              <a:spcBef>
                <a:spcPts val="560"/>
              </a:spcBef>
              <a:spcAft>
                <a:spcPts val="0"/>
              </a:spcAft>
              <a:buSzPts val="1400"/>
              <a:buFont typeface="Times New Roman"/>
              <a:buNone/>
              <a:defRPr/>
            </a:lvl2pPr>
            <a:lvl3pPr marL="1371600" lvl="2" indent="-228600" rtl="0">
              <a:spcBef>
                <a:spcPts val="480"/>
              </a:spcBef>
              <a:spcAft>
                <a:spcPts val="0"/>
              </a:spcAft>
              <a:buSzPts val="1400"/>
              <a:buFont typeface="Times New Roman"/>
              <a:buNone/>
              <a:defRPr/>
            </a:lvl3pPr>
            <a:lvl4pPr marL="1828800" lvl="3" indent="-228600" rtl="0">
              <a:spcBef>
                <a:spcPts val="400"/>
              </a:spcBef>
              <a:spcAft>
                <a:spcPts val="0"/>
              </a:spcAft>
              <a:buSzPts val="1400"/>
              <a:buFont typeface="Times New Roman"/>
              <a:buNone/>
              <a:defRPr/>
            </a:lvl4pPr>
            <a:lvl5pPr marL="2286000" lvl="4" indent="-228600" rtl="0">
              <a:spcBef>
                <a:spcPts val="400"/>
              </a:spcBef>
              <a:spcAft>
                <a:spcPts val="0"/>
              </a:spcAft>
              <a:buSzPts val="1400"/>
              <a:buFont typeface="Times New Roman"/>
              <a:buNone/>
              <a:defRPr/>
            </a:lvl5pPr>
            <a:lvl6pPr marL="2743200" lvl="5" indent="-228600" rtl="0">
              <a:spcBef>
                <a:spcPts val="400"/>
              </a:spcBef>
              <a:spcAft>
                <a:spcPts val="0"/>
              </a:spcAft>
              <a:buSzPts val="1400"/>
              <a:buFont typeface="Times New Roman"/>
              <a:buNone/>
              <a:defRPr/>
            </a:lvl6pPr>
            <a:lvl7pPr marL="3200400" lvl="6" indent="-228600" rtl="0">
              <a:spcBef>
                <a:spcPts val="400"/>
              </a:spcBef>
              <a:spcAft>
                <a:spcPts val="0"/>
              </a:spcAft>
              <a:buSzPts val="1400"/>
              <a:buFont typeface="Times New Roman"/>
              <a:buNone/>
              <a:defRPr/>
            </a:lvl7pPr>
            <a:lvl8pPr marL="3657600" lvl="7" indent="-228600" rtl="0">
              <a:spcBef>
                <a:spcPts val="400"/>
              </a:spcBef>
              <a:spcAft>
                <a:spcPts val="0"/>
              </a:spcAft>
              <a:buSzPts val="1400"/>
              <a:buFont typeface="Times New Roman"/>
              <a:buNone/>
              <a:defRPr/>
            </a:lvl8pPr>
            <a:lvl9pPr marL="4114800" lvl="8" indent="-228600" rtl="0">
              <a:spcBef>
                <a:spcPts val="400"/>
              </a:spcBef>
              <a:spcAft>
                <a:spcPts val="0"/>
              </a:spcAft>
              <a:buSzPts val="1400"/>
              <a:buFont typeface="Times New Roman"/>
              <a:buNone/>
              <a:defRPr/>
            </a:lvl9pPr>
          </a:lstStyle>
          <a:p>
            <a:endParaRPr/>
          </a:p>
        </p:txBody>
      </p:sp>
      <p:sp>
        <p:nvSpPr>
          <p:cNvPr id="33" name="Google Shape;33;p8"/>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685800" y="609600"/>
            <a:ext cx="77724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457200" lvl="5" algn="ctr" rtl="0">
              <a:spcBef>
                <a:spcPts val="0"/>
              </a:spcBef>
              <a:spcAft>
                <a:spcPts val="0"/>
              </a:spcAft>
              <a:buSzPts val="1400"/>
              <a:buChar char="■"/>
              <a:defRPr/>
            </a:lvl6pPr>
            <a:lvl7pPr marL="914400" lvl="6" algn="ctr" rtl="0">
              <a:spcBef>
                <a:spcPts val="0"/>
              </a:spcBef>
              <a:spcAft>
                <a:spcPts val="0"/>
              </a:spcAft>
              <a:buSzPts val="1400"/>
              <a:buChar char="●"/>
              <a:defRPr/>
            </a:lvl7pPr>
            <a:lvl8pPr marL="1371600" lvl="7" algn="ctr" rtl="0">
              <a:spcBef>
                <a:spcPts val="0"/>
              </a:spcBef>
              <a:spcAft>
                <a:spcPts val="0"/>
              </a:spcAft>
              <a:buSzPts val="1400"/>
              <a:buChar char="○"/>
              <a:defRPr/>
            </a:lvl8pPr>
            <a:lvl9pPr marL="1828800" lvl="8" algn="ctr" rtl="0">
              <a:spcBef>
                <a:spcPts val="0"/>
              </a:spcBef>
              <a:spcAft>
                <a:spcPts val="0"/>
              </a:spcAft>
              <a:buSzPts val="1400"/>
              <a:buChar char="■"/>
              <a:defRPr/>
            </a:lvl9pPr>
          </a:lstStyle>
          <a:p>
            <a:endParaRPr/>
          </a:p>
        </p:txBody>
      </p:sp>
      <p:sp>
        <p:nvSpPr>
          <p:cNvPr id="36" name="Google Shape;36;p9"/>
          <p:cNvSpPr txBox="1">
            <a:spLocks noGrp="1"/>
          </p:cNvSpPr>
          <p:nvPr>
            <p:ph type="body" idx="1"/>
          </p:nvPr>
        </p:nvSpPr>
        <p:spPr>
          <a:xfrm>
            <a:off x="685800" y="1981200"/>
            <a:ext cx="3810000" cy="4114800"/>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37" name="Google Shape;37;p9"/>
          <p:cNvSpPr txBox="1">
            <a:spLocks noGrp="1"/>
          </p:cNvSpPr>
          <p:nvPr>
            <p:ph type="body" idx="2"/>
          </p:nvPr>
        </p:nvSpPr>
        <p:spPr>
          <a:xfrm>
            <a:off x="4648200" y="1981200"/>
            <a:ext cx="3810000" cy="4114800"/>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0" name="Google Shape;40;p10"/>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Times New Roman"/>
              <a:buNone/>
              <a:defRPr/>
            </a:lvl1pPr>
            <a:lvl2pPr marL="914400" lvl="1" indent="-228600" rtl="0">
              <a:spcBef>
                <a:spcPts val="560"/>
              </a:spcBef>
              <a:spcAft>
                <a:spcPts val="0"/>
              </a:spcAft>
              <a:buSzPts val="1400"/>
              <a:buFont typeface="Times New Roman"/>
              <a:buNone/>
              <a:defRPr/>
            </a:lvl2pPr>
            <a:lvl3pPr marL="1371600" lvl="2" indent="-228600" rtl="0">
              <a:spcBef>
                <a:spcPts val="480"/>
              </a:spcBef>
              <a:spcAft>
                <a:spcPts val="0"/>
              </a:spcAft>
              <a:buSzPts val="1400"/>
              <a:buFont typeface="Times New Roman"/>
              <a:buNone/>
              <a:defRPr/>
            </a:lvl3pPr>
            <a:lvl4pPr marL="1828800" lvl="3" indent="-228600" rtl="0">
              <a:spcBef>
                <a:spcPts val="400"/>
              </a:spcBef>
              <a:spcAft>
                <a:spcPts val="0"/>
              </a:spcAft>
              <a:buSzPts val="1400"/>
              <a:buFont typeface="Times New Roman"/>
              <a:buNone/>
              <a:defRPr/>
            </a:lvl4pPr>
            <a:lvl5pPr marL="2286000" lvl="4" indent="-228600" rtl="0">
              <a:spcBef>
                <a:spcPts val="400"/>
              </a:spcBef>
              <a:spcAft>
                <a:spcPts val="0"/>
              </a:spcAft>
              <a:buSzPts val="1400"/>
              <a:buFont typeface="Times New Roman"/>
              <a:buNone/>
              <a:defRPr/>
            </a:lvl5pPr>
            <a:lvl6pPr marL="2743200" lvl="5" indent="-228600" rtl="0">
              <a:spcBef>
                <a:spcPts val="400"/>
              </a:spcBef>
              <a:spcAft>
                <a:spcPts val="0"/>
              </a:spcAft>
              <a:buSzPts val="1400"/>
              <a:buFont typeface="Times New Roman"/>
              <a:buNone/>
              <a:defRPr/>
            </a:lvl6pPr>
            <a:lvl7pPr marL="3200400" lvl="6" indent="-228600" rtl="0">
              <a:spcBef>
                <a:spcPts val="400"/>
              </a:spcBef>
              <a:spcAft>
                <a:spcPts val="0"/>
              </a:spcAft>
              <a:buSzPts val="1400"/>
              <a:buFont typeface="Times New Roman"/>
              <a:buNone/>
              <a:defRPr/>
            </a:lvl7pPr>
            <a:lvl8pPr marL="3657600" lvl="7" indent="-228600" rtl="0">
              <a:spcBef>
                <a:spcPts val="400"/>
              </a:spcBef>
              <a:spcAft>
                <a:spcPts val="0"/>
              </a:spcAft>
              <a:buSzPts val="1400"/>
              <a:buFont typeface="Times New Roman"/>
              <a:buNone/>
              <a:defRPr/>
            </a:lvl8pPr>
            <a:lvl9pPr marL="4114800" lvl="8" indent="-228600" rtl="0">
              <a:spcBef>
                <a:spcPts val="400"/>
              </a:spcBef>
              <a:spcAft>
                <a:spcPts val="0"/>
              </a:spcAft>
              <a:buSzPts val="1400"/>
              <a:buFont typeface="Times New Roma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5800" y="609600"/>
            <a:ext cx="77724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0" marR="0" lvl="1" indent="-88900" algn="ctr" rtl="0">
              <a:spcBef>
                <a:spcPts val="0"/>
              </a:spcBef>
              <a:spcAft>
                <a:spcPts val="0"/>
              </a:spcAft>
              <a:buSzPts val="1400"/>
              <a:buChar char="○"/>
              <a:defRPr/>
            </a:lvl2pPr>
            <a:lvl3pPr marL="0" marR="0" lvl="2" indent="-88900" algn="ctr" rtl="0">
              <a:spcBef>
                <a:spcPts val="0"/>
              </a:spcBef>
              <a:spcAft>
                <a:spcPts val="0"/>
              </a:spcAft>
              <a:buSzPts val="1400"/>
              <a:buChar char="■"/>
              <a:defRPr/>
            </a:lvl3pPr>
            <a:lvl4pPr marL="0" marR="0" lvl="3" indent="-88900" algn="ctr" rtl="0">
              <a:spcBef>
                <a:spcPts val="0"/>
              </a:spcBef>
              <a:spcAft>
                <a:spcPts val="0"/>
              </a:spcAft>
              <a:buSzPts val="1400"/>
              <a:buChar char="●"/>
              <a:defRPr/>
            </a:lvl4pPr>
            <a:lvl5pPr marL="0" marR="0" lvl="4" indent="-88900" algn="ctr" rtl="0">
              <a:spcBef>
                <a:spcPts val="0"/>
              </a:spcBef>
              <a:spcAft>
                <a:spcPts val="0"/>
              </a:spcAft>
              <a:buSzPts val="1400"/>
              <a:buChar char="○"/>
              <a:defRPr/>
            </a:lvl5pPr>
            <a:lvl6pPr marL="457200" marR="0" lvl="5" indent="-88900" algn="ctr" rtl="0">
              <a:spcBef>
                <a:spcPts val="0"/>
              </a:spcBef>
              <a:spcAft>
                <a:spcPts val="0"/>
              </a:spcAft>
              <a:buSzPts val="1400"/>
              <a:buChar char="■"/>
              <a:defRPr/>
            </a:lvl6pPr>
            <a:lvl7pPr marL="914400" marR="0" lvl="6" indent="-88900" algn="ctr" rtl="0">
              <a:spcBef>
                <a:spcPts val="0"/>
              </a:spcBef>
              <a:spcAft>
                <a:spcPts val="0"/>
              </a:spcAft>
              <a:buSzPts val="1400"/>
              <a:buChar char="●"/>
              <a:defRPr/>
            </a:lvl7pPr>
            <a:lvl8pPr marL="1371600" marR="0" lvl="7" indent="-88900" algn="ctr" rtl="0">
              <a:spcBef>
                <a:spcPts val="0"/>
              </a:spcBef>
              <a:spcAft>
                <a:spcPts val="0"/>
              </a:spcAft>
              <a:buSzPts val="1400"/>
              <a:buChar char="○"/>
              <a:defRPr/>
            </a:lvl8pPr>
            <a:lvl9pPr marL="1828800" marR="0" lvl="8" indent="-88900" algn="ctr" rtl="0">
              <a:spcBef>
                <a:spcPts val="0"/>
              </a:spcBef>
              <a:spcAft>
                <a:spcPts val="0"/>
              </a:spcAft>
              <a:buSzPts val="1400"/>
              <a:buChar char="■"/>
              <a:defRPr/>
            </a:lvl9pPr>
          </a:lstStyle>
          <a:p>
            <a:endParaRPr/>
          </a:p>
        </p:txBody>
      </p:sp>
      <p:sp>
        <p:nvSpPr>
          <p:cNvPr id="7" name="Google Shape;7;p1"/>
          <p:cNvSpPr txBox="1">
            <a:spLocks noGrp="1"/>
          </p:cNvSpPr>
          <p:nvPr>
            <p:ph type="body" idx="1"/>
          </p:nvPr>
        </p:nvSpPr>
        <p:spPr>
          <a:xfrm>
            <a:off x="685800" y="1981200"/>
            <a:ext cx="7772400" cy="41148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lt1"/>
              </a:buClr>
              <a:buSzPts val="1400"/>
              <a:buFont typeface="Times New Roman"/>
              <a:buChar char="•"/>
              <a:defRPr/>
            </a:lvl1pPr>
            <a:lvl2pPr marL="914400" marR="0" lvl="1" indent="-317500" algn="l" rtl="0">
              <a:spcBef>
                <a:spcPts val="560"/>
              </a:spcBef>
              <a:spcAft>
                <a:spcPts val="0"/>
              </a:spcAft>
              <a:buClr>
                <a:schemeClr val="lt1"/>
              </a:buClr>
              <a:buSzPts val="1400"/>
              <a:buFont typeface="Times New Roman"/>
              <a:buChar char="–"/>
              <a:defRPr/>
            </a:lvl2pPr>
            <a:lvl3pPr marL="1371600" marR="0" lvl="2" indent="-317500" algn="l" rtl="0">
              <a:spcBef>
                <a:spcPts val="480"/>
              </a:spcBef>
              <a:spcAft>
                <a:spcPts val="0"/>
              </a:spcAft>
              <a:buClr>
                <a:schemeClr val="lt1"/>
              </a:buClr>
              <a:buSzPts val="1400"/>
              <a:buFont typeface="Times New Roman"/>
              <a:buChar char="•"/>
              <a:defRPr/>
            </a:lvl3pPr>
            <a:lvl4pPr marL="1828800" marR="0" lvl="3" indent="-317500" algn="l" rtl="0">
              <a:spcBef>
                <a:spcPts val="400"/>
              </a:spcBef>
              <a:spcAft>
                <a:spcPts val="0"/>
              </a:spcAft>
              <a:buClr>
                <a:schemeClr val="lt1"/>
              </a:buClr>
              <a:buSzPts val="1400"/>
              <a:buFont typeface="Times New Roman"/>
              <a:buChar char="–"/>
              <a:defRPr/>
            </a:lvl4pPr>
            <a:lvl5pPr marL="2286000" marR="0" lvl="4" indent="-317500" algn="l" rtl="0">
              <a:spcBef>
                <a:spcPts val="400"/>
              </a:spcBef>
              <a:spcAft>
                <a:spcPts val="0"/>
              </a:spcAft>
              <a:buClr>
                <a:schemeClr val="lt1"/>
              </a:buClr>
              <a:buSzPts val="1400"/>
              <a:buFont typeface="Times New Roman"/>
              <a:buChar char="»"/>
              <a:defRPr/>
            </a:lvl5pPr>
            <a:lvl6pPr marL="2743200" marR="0" lvl="5" indent="-317500" algn="l" rtl="0">
              <a:spcBef>
                <a:spcPts val="400"/>
              </a:spcBef>
              <a:spcAft>
                <a:spcPts val="0"/>
              </a:spcAft>
              <a:buClr>
                <a:schemeClr val="lt1"/>
              </a:buClr>
              <a:buSzPts val="1400"/>
              <a:buFont typeface="Times New Roman"/>
              <a:buChar char="»"/>
              <a:defRPr/>
            </a:lvl6pPr>
            <a:lvl7pPr marL="3200400" marR="0" lvl="6" indent="-317500" algn="l" rtl="0">
              <a:spcBef>
                <a:spcPts val="400"/>
              </a:spcBef>
              <a:spcAft>
                <a:spcPts val="0"/>
              </a:spcAft>
              <a:buClr>
                <a:schemeClr val="lt1"/>
              </a:buClr>
              <a:buSzPts val="1400"/>
              <a:buFont typeface="Times New Roman"/>
              <a:buChar char="»"/>
              <a:defRPr/>
            </a:lvl7pPr>
            <a:lvl8pPr marL="3657600" marR="0" lvl="7" indent="-317500" algn="l" rtl="0">
              <a:spcBef>
                <a:spcPts val="400"/>
              </a:spcBef>
              <a:spcAft>
                <a:spcPts val="0"/>
              </a:spcAft>
              <a:buClr>
                <a:schemeClr val="lt1"/>
              </a:buClr>
              <a:buSzPts val="1400"/>
              <a:buFont typeface="Times New Roman"/>
              <a:buChar char="»"/>
              <a:defRPr/>
            </a:lvl8pPr>
            <a:lvl9pPr marL="4114800" marR="0" lvl="8" indent="-317500" algn="l" rtl="0">
              <a:spcBef>
                <a:spcPts val="400"/>
              </a:spcBef>
              <a:spcAft>
                <a:spcPts val="0"/>
              </a:spcAft>
              <a:buClr>
                <a:schemeClr val="lt1"/>
              </a:buClr>
              <a:buSzPts val="1400"/>
              <a:buFont typeface="Times New Roman"/>
              <a:buChar char="»"/>
              <a:defRPr/>
            </a:lvl9pPr>
          </a:lstStyle>
          <a:p>
            <a:endParaRPr/>
          </a:p>
        </p:txBody>
      </p:sp>
      <p:sp>
        <p:nvSpPr>
          <p:cNvPr id="8" name="Google Shape;8;p1"/>
          <p:cNvSpPr txBox="1">
            <a:spLocks noGrp="1"/>
          </p:cNvSpPr>
          <p:nvPr>
            <p:ph type="dt" idx="10"/>
          </p:nvPr>
        </p:nvSpPr>
        <p:spPr>
          <a:xfrm>
            <a:off x="685800" y="6248400"/>
            <a:ext cx="1905000" cy="4572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9" name="Google Shape;9;p1"/>
          <p:cNvSpPr txBox="1">
            <a:spLocks noGrp="1"/>
          </p:cNvSpPr>
          <p:nvPr>
            <p:ph type="ftr" idx="11"/>
          </p:nvPr>
        </p:nvSpPr>
        <p:spPr>
          <a:xfrm>
            <a:off x="3124200" y="6248400"/>
            <a:ext cx="2895600" cy="4572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0" name="Google Shape;10;p1"/>
          <p:cNvSpPr txBox="1">
            <a:spLocks noGrp="1"/>
          </p:cNvSpPr>
          <p:nvPr>
            <p:ph type="sldNum" idx="12"/>
          </p:nvPr>
        </p:nvSpPr>
        <p:spPr>
          <a:xfrm>
            <a:off x="6553200" y="6248400"/>
            <a:ext cx="1905000" cy="457200"/>
          </a:xfrm>
          <a:prstGeom prst="rect">
            <a:avLst/>
          </a:prstGeom>
          <a:noFill/>
          <a:ln>
            <a:noFill/>
          </a:ln>
        </p:spPr>
        <p:txBody>
          <a:bodyPr spcFirstLastPara="1" wrap="square" lIns="91425" tIns="91425" rIns="91425" bIns="91425" anchor="t"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685800" y="609600"/>
            <a:ext cx="77724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0" marR="0" lvl="1" indent="-88900" algn="ctr" rtl="0">
              <a:spcBef>
                <a:spcPts val="0"/>
              </a:spcBef>
              <a:spcAft>
                <a:spcPts val="0"/>
              </a:spcAft>
              <a:buSzPts val="1400"/>
              <a:buChar char="○"/>
              <a:defRPr/>
            </a:lvl2pPr>
            <a:lvl3pPr marL="0" marR="0" lvl="2" indent="-88900" algn="ctr" rtl="0">
              <a:spcBef>
                <a:spcPts val="0"/>
              </a:spcBef>
              <a:spcAft>
                <a:spcPts val="0"/>
              </a:spcAft>
              <a:buSzPts val="1400"/>
              <a:buChar char="■"/>
              <a:defRPr/>
            </a:lvl3pPr>
            <a:lvl4pPr marL="0" marR="0" lvl="3" indent="-88900" algn="ctr" rtl="0">
              <a:spcBef>
                <a:spcPts val="0"/>
              </a:spcBef>
              <a:spcAft>
                <a:spcPts val="0"/>
              </a:spcAft>
              <a:buSzPts val="1400"/>
              <a:buChar char="●"/>
              <a:defRPr/>
            </a:lvl4pPr>
            <a:lvl5pPr marL="0" marR="0" lvl="4" indent="-88900" algn="ctr" rtl="0">
              <a:spcBef>
                <a:spcPts val="0"/>
              </a:spcBef>
              <a:spcAft>
                <a:spcPts val="0"/>
              </a:spcAft>
              <a:buSzPts val="1400"/>
              <a:buChar char="○"/>
              <a:defRPr/>
            </a:lvl5pPr>
            <a:lvl6pPr marL="457200" marR="0" lvl="5" indent="-88900" algn="ctr" rtl="0">
              <a:spcBef>
                <a:spcPts val="0"/>
              </a:spcBef>
              <a:spcAft>
                <a:spcPts val="0"/>
              </a:spcAft>
              <a:buSzPts val="1400"/>
              <a:buChar char="■"/>
              <a:defRPr/>
            </a:lvl6pPr>
            <a:lvl7pPr marL="914400" marR="0" lvl="6" indent="-88900" algn="ctr" rtl="0">
              <a:spcBef>
                <a:spcPts val="0"/>
              </a:spcBef>
              <a:spcAft>
                <a:spcPts val="0"/>
              </a:spcAft>
              <a:buSzPts val="1400"/>
              <a:buChar char="●"/>
              <a:defRPr/>
            </a:lvl7pPr>
            <a:lvl8pPr marL="1371600" marR="0" lvl="7" indent="-88900" algn="ctr" rtl="0">
              <a:spcBef>
                <a:spcPts val="0"/>
              </a:spcBef>
              <a:spcAft>
                <a:spcPts val="0"/>
              </a:spcAft>
              <a:buSzPts val="1400"/>
              <a:buChar char="○"/>
              <a:defRPr/>
            </a:lvl8pPr>
            <a:lvl9pPr marL="1828800" marR="0" lvl="8" indent="-88900" algn="ctr" rtl="0">
              <a:spcBef>
                <a:spcPts val="0"/>
              </a:spcBef>
              <a:spcAft>
                <a:spcPts val="0"/>
              </a:spcAft>
              <a:buSzPts val="1400"/>
              <a:buChar char="■"/>
              <a:defRPr/>
            </a:lvl9pPr>
          </a:lstStyle>
          <a:p>
            <a:endParaRPr/>
          </a:p>
        </p:txBody>
      </p:sp>
      <p:sp>
        <p:nvSpPr>
          <p:cNvPr id="49" name="Google Shape;49;p13"/>
          <p:cNvSpPr txBox="1">
            <a:spLocks noGrp="1"/>
          </p:cNvSpPr>
          <p:nvPr>
            <p:ph type="body" idx="1"/>
          </p:nvPr>
        </p:nvSpPr>
        <p:spPr>
          <a:xfrm>
            <a:off x="685800" y="1981200"/>
            <a:ext cx="7772400" cy="41148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lt1"/>
              </a:buClr>
              <a:buSzPts val="1400"/>
              <a:buFont typeface="Times New Roman"/>
              <a:buChar char="•"/>
              <a:defRPr/>
            </a:lvl1pPr>
            <a:lvl2pPr marL="914400" marR="0" lvl="1" indent="-317500" algn="l" rtl="0">
              <a:spcBef>
                <a:spcPts val="560"/>
              </a:spcBef>
              <a:spcAft>
                <a:spcPts val="0"/>
              </a:spcAft>
              <a:buClr>
                <a:schemeClr val="lt1"/>
              </a:buClr>
              <a:buSzPts val="1400"/>
              <a:buFont typeface="Times New Roman"/>
              <a:buChar char="–"/>
              <a:defRPr/>
            </a:lvl2pPr>
            <a:lvl3pPr marL="1371600" marR="0" lvl="2" indent="-317500" algn="l" rtl="0">
              <a:spcBef>
                <a:spcPts val="480"/>
              </a:spcBef>
              <a:spcAft>
                <a:spcPts val="0"/>
              </a:spcAft>
              <a:buClr>
                <a:schemeClr val="lt1"/>
              </a:buClr>
              <a:buSzPts val="1400"/>
              <a:buFont typeface="Times New Roman"/>
              <a:buChar char="•"/>
              <a:defRPr/>
            </a:lvl3pPr>
            <a:lvl4pPr marL="1828800" marR="0" lvl="3" indent="-317500" algn="l" rtl="0">
              <a:spcBef>
                <a:spcPts val="400"/>
              </a:spcBef>
              <a:spcAft>
                <a:spcPts val="0"/>
              </a:spcAft>
              <a:buClr>
                <a:schemeClr val="lt1"/>
              </a:buClr>
              <a:buSzPts val="1400"/>
              <a:buFont typeface="Times New Roman"/>
              <a:buChar char="–"/>
              <a:defRPr/>
            </a:lvl4pPr>
            <a:lvl5pPr marL="2286000" marR="0" lvl="4" indent="-317500" algn="l" rtl="0">
              <a:spcBef>
                <a:spcPts val="400"/>
              </a:spcBef>
              <a:spcAft>
                <a:spcPts val="0"/>
              </a:spcAft>
              <a:buClr>
                <a:schemeClr val="lt1"/>
              </a:buClr>
              <a:buSzPts val="1400"/>
              <a:buFont typeface="Times New Roman"/>
              <a:buChar char="»"/>
              <a:defRPr/>
            </a:lvl5pPr>
            <a:lvl6pPr marL="2743200" marR="0" lvl="5" indent="-317500" algn="l" rtl="0">
              <a:spcBef>
                <a:spcPts val="400"/>
              </a:spcBef>
              <a:spcAft>
                <a:spcPts val="0"/>
              </a:spcAft>
              <a:buClr>
                <a:schemeClr val="lt1"/>
              </a:buClr>
              <a:buSzPts val="1400"/>
              <a:buFont typeface="Times New Roman"/>
              <a:buChar char="»"/>
              <a:defRPr/>
            </a:lvl6pPr>
            <a:lvl7pPr marL="3200400" marR="0" lvl="6" indent="-317500" algn="l" rtl="0">
              <a:spcBef>
                <a:spcPts val="400"/>
              </a:spcBef>
              <a:spcAft>
                <a:spcPts val="0"/>
              </a:spcAft>
              <a:buClr>
                <a:schemeClr val="lt1"/>
              </a:buClr>
              <a:buSzPts val="1400"/>
              <a:buFont typeface="Times New Roman"/>
              <a:buChar char="»"/>
              <a:defRPr/>
            </a:lvl7pPr>
            <a:lvl8pPr marL="3657600" marR="0" lvl="7" indent="-317500" algn="l" rtl="0">
              <a:spcBef>
                <a:spcPts val="400"/>
              </a:spcBef>
              <a:spcAft>
                <a:spcPts val="0"/>
              </a:spcAft>
              <a:buClr>
                <a:schemeClr val="lt1"/>
              </a:buClr>
              <a:buSzPts val="1400"/>
              <a:buFont typeface="Times New Roman"/>
              <a:buChar char="»"/>
              <a:defRPr/>
            </a:lvl8pPr>
            <a:lvl9pPr marL="4114800" marR="0" lvl="8" indent="-317500" algn="l" rtl="0">
              <a:spcBef>
                <a:spcPts val="400"/>
              </a:spcBef>
              <a:spcAft>
                <a:spcPts val="0"/>
              </a:spcAft>
              <a:buClr>
                <a:schemeClr val="lt1"/>
              </a:buClr>
              <a:buSzPts val="1400"/>
              <a:buFont typeface="Times New Roman"/>
              <a:buChar char="»"/>
              <a:defRPr/>
            </a:lvl9pPr>
          </a:lstStyle>
          <a:p>
            <a:endParaRPr/>
          </a:p>
        </p:txBody>
      </p:sp>
      <p:sp>
        <p:nvSpPr>
          <p:cNvPr id="50" name="Google Shape;50;p13"/>
          <p:cNvSpPr txBox="1">
            <a:spLocks noGrp="1"/>
          </p:cNvSpPr>
          <p:nvPr>
            <p:ph type="dt" idx="10"/>
          </p:nvPr>
        </p:nvSpPr>
        <p:spPr>
          <a:xfrm>
            <a:off x="685800" y="6248400"/>
            <a:ext cx="1905000" cy="4572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1" name="Google Shape;51;p13"/>
          <p:cNvSpPr txBox="1">
            <a:spLocks noGrp="1"/>
          </p:cNvSpPr>
          <p:nvPr>
            <p:ph type="ftr" idx="11"/>
          </p:nvPr>
        </p:nvSpPr>
        <p:spPr>
          <a:xfrm>
            <a:off x="3124200" y="6248400"/>
            <a:ext cx="2895600" cy="4572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2" name="Google Shape;52;p13"/>
          <p:cNvSpPr txBox="1">
            <a:spLocks noGrp="1"/>
          </p:cNvSpPr>
          <p:nvPr>
            <p:ph type="sldNum" idx="12"/>
          </p:nvPr>
        </p:nvSpPr>
        <p:spPr>
          <a:xfrm>
            <a:off x="6553200" y="6248400"/>
            <a:ext cx="1905000" cy="457200"/>
          </a:xfrm>
          <a:prstGeom prst="rect">
            <a:avLst/>
          </a:prstGeom>
          <a:noFill/>
          <a:ln>
            <a:noFill/>
          </a:ln>
        </p:spPr>
        <p:txBody>
          <a:bodyPr spcFirstLastPara="1" wrap="square" lIns="91425" tIns="91425" rIns="91425" bIns="91425" anchor="t"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2"/>
              </a:buClr>
              <a:buFont typeface="Times New Roman"/>
              <a:buNone/>
            </a:pPr>
            <a:r>
              <a:rPr lang="en-US" sz="4400" b="0" i="0" u="none" strike="noStrike" cap="none">
                <a:solidFill>
                  <a:schemeClr val="lt2"/>
                </a:solidFill>
                <a:latin typeface="Times New Roman"/>
                <a:ea typeface="Times New Roman"/>
                <a:cs typeface="Times New Roman"/>
                <a:sym typeface="Times New Roman"/>
              </a:rPr>
              <a:t>Expository Writing</a:t>
            </a:r>
            <a:endParaRPr/>
          </a:p>
        </p:txBody>
      </p:sp>
      <p:sp>
        <p:nvSpPr>
          <p:cNvPr id="62" name="Google Shape;62;p15"/>
          <p:cNvSpPr txBox="1">
            <a:spLocks noGrp="1"/>
          </p:cNvSpPr>
          <p:nvPr>
            <p:ph type="subTitle" idx="1"/>
          </p:nvPr>
        </p:nvSpPr>
        <p:spPr>
          <a:xfrm>
            <a:off x="869675" y="3886200"/>
            <a:ext cx="7305300" cy="1752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Font typeface="Times New Roman"/>
              <a:buNone/>
            </a:pPr>
            <a:r>
              <a:rPr lang="en-US" sz="3200" b="0" i="0" u="none" strike="noStrike" cap="none">
                <a:solidFill>
                  <a:schemeClr val="lt1"/>
                </a:solidFill>
                <a:latin typeface="Times New Roman"/>
                <a:ea typeface="Times New Roman"/>
                <a:cs typeface="Times New Roman"/>
                <a:sym typeface="Times New Roman"/>
              </a:rPr>
              <a:t>The “How and Why” of Writing</a:t>
            </a:r>
            <a:endParaRPr sz="3200" b="0" i="0" u="none" strike="noStrike" cap="none">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lt1"/>
              </a:buClr>
              <a:buFont typeface="Times New Roman"/>
              <a:buNone/>
            </a:pPr>
            <a:endParaRPr sz="320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lt1"/>
              </a:buClr>
              <a:buFont typeface="Times New Roman"/>
              <a:buNone/>
            </a:pPr>
            <a:r>
              <a:rPr lang="en-US">
                <a:solidFill>
                  <a:schemeClr val="lt1"/>
                </a:solidFill>
                <a:latin typeface="Times New Roman"/>
                <a:ea typeface="Times New Roman"/>
                <a:cs typeface="Times New Roman"/>
                <a:sym typeface="Times New Roman"/>
              </a:rPr>
              <a:t>source: http://bomedia3.pbworks.com/f/Expository%20Essay%20Powerpoint%20(2).ppt</a:t>
            </a:r>
            <a:endParaRPr>
              <a:solidFill>
                <a:schemeClr val="lt1"/>
              </a:solidFill>
              <a:latin typeface="Times New Roman"/>
              <a:ea typeface="Times New Roman"/>
              <a:cs typeface="Times New Roman"/>
              <a:sym typeface="Times New Roman"/>
            </a:endParaRPr>
          </a:p>
        </p:txBody>
      </p:sp>
      <p:pic>
        <p:nvPicPr>
          <p:cNvPr id="63" name="Google Shape;63;p15"/>
          <p:cNvPicPr preferRelativeResize="0"/>
          <p:nvPr/>
        </p:nvPicPr>
        <p:blipFill>
          <a:blip r:embed="rId3">
            <a:alphaModFix/>
          </a:blip>
          <a:stretch>
            <a:fillRect/>
          </a:stretch>
        </p:blipFill>
        <p:spPr>
          <a:xfrm>
            <a:off x="5791200" y="381000"/>
            <a:ext cx="2217737" cy="1901825"/>
          </a:xfrm>
          <a:prstGeom prst="rect">
            <a:avLst/>
          </a:prstGeom>
          <a:noFill/>
          <a:ln>
            <a:noFill/>
          </a:ln>
        </p:spPr>
      </p:pic>
      <p:pic>
        <p:nvPicPr>
          <p:cNvPr id="64" name="Google Shape;64;p15"/>
          <p:cNvPicPr preferRelativeResize="0"/>
          <p:nvPr/>
        </p:nvPicPr>
        <p:blipFill>
          <a:blip r:embed="rId4">
            <a:alphaModFix/>
          </a:blip>
          <a:stretch>
            <a:fillRect/>
          </a:stretch>
        </p:blipFill>
        <p:spPr>
          <a:xfrm>
            <a:off x="533400" y="152400"/>
            <a:ext cx="2819400" cy="21351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33CC"/>
              </a:buClr>
              <a:buFont typeface="Times New Roman"/>
              <a:buNone/>
            </a:pPr>
            <a:r>
              <a:rPr lang="en-US" sz="4400" b="1" i="1" u="none" strike="noStrike" cap="none" dirty="0">
                <a:solidFill>
                  <a:srgbClr val="FF33CC"/>
                </a:solidFill>
                <a:latin typeface="Times New Roman"/>
                <a:ea typeface="Times New Roman"/>
                <a:cs typeface="Times New Roman"/>
                <a:sym typeface="Times New Roman"/>
              </a:rPr>
              <a:t>Thesis</a:t>
            </a:r>
            <a:r>
              <a:rPr lang="en-US" sz="4400" b="0" i="0" u="none" strike="noStrike" cap="none" dirty="0">
                <a:solidFill>
                  <a:srgbClr val="FF33CC"/>
                </a:solidFill>
                <a:latin typeface="Times New Roman"/>
                <a:ea typeface="Times New Roman"/>
                <a:cs typeface="Times New Roman"/>
                <a:sym typeface="Times New Roman"/>
              </a:rPr>
              <a:t> </a:t>
            </a:r>
            <a:r>
              <a:rPr lang="en-US" sz="4400" b="1" i="1" u="none" strike="noStrike" cap="none" dirty="0">
                <a:solidFill>
                  <a:srgbClr val="FF33CC"/>
                </a:solidFill>
                <a:latin typeface="Times New Roman"/>
                <a:ea typeface="Times New Roman"/>
                <a:cs typeface="Times New Roman"/>
                <a:sym typeface="Times New Roman"/>
              </a:rPr>
              <a:t>Statement</a:t>
            </a:r>
            <a:endParaRPr b="1" i="1" dirty="0"/>
          </a:p>
        </p:txBody>
      </p:sp>
      <p:sp>
        <p:nvSpPr>
          <p:cNvPr id="145" name="Google Shape;145;p25"/>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3200"/>
              <a:buFont typeface="Times New Roman"/>
              <a:buChar char="•"/>
            </a:pPr>
            <a:r>
              <a:rPr lang="en-US" sz="3200" b="0" i="0" u="none" strike="noStrike" cap="none" dirty="0">
                <a:solidFill>
                  <a:schemeClr val="lt1"/>
                </a:solidFill>
                <a:latin typeface="Times New Roman"/>
                <a:ea typeface="Times New Roman"/>
                <a:cs typeface="Times New Roman"/>
                <a:sym typeface="Times New Roman"/>
              </a:rPr>
              <a:t>The thesis statement </a:t>
            </a:r>
            <a:r>
              <a:rPr lang="en-US" sz="3200" b="0" i="0" u="none" strike="noStrike" cap="none" dirty="0" smtClean="0">
                <a:solidFill>
                  <a:schemeClr val="lt1"/>
                </a:solidFill>
                <a:latin typeface="Times New Roman"/>
                <a:ea typeface="Times New Roman"/>
                <a:cs typeface="Times New Roman"/>
                <a:sym typeface="Times New Roman"/>
              </a:rPr>
              <a:t> is usually the last sentence in the introductory paragraph. It tells explicitly </a:t>
            </a:r>
            <a:r>
              <a:rPr lang="en-US" sz="3200" dirty="0" smtClean="0">
                <a:solidFill>
                  <a:schemeClr val="lt1"/>
                </a:solidFill>
                <a:latin typeface="Times New Roman"/>
                <a:ea typeface="Times New Roman"/>
                <a:cs typeface="Times New Roman"/>
                <a:sym typeface="Times New Roman"/>
              </a:rPr>
              <a:t>what points will be made in the essay.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sz="4000" b="1" i="1" dirty="0" smtClean="0">
                <a:solidFill>
                  <a:srgbClr val="FF0000"/>
                </a:solidFill>
                <a:latin typeface="Times New Roman" panose="02020603050405020304" pitchFamily="18" charset="0"/>
                <a:cs typeface="Times New Roman" panose="02020603050405020304" pitchFamily="18" charset="0"/>
              </a:rPr>
              <a:t>Sample Thesis Points </a:t>
            </a:r>
            <a:endParaRPr lang="en-US" sz="4000" b="1" i="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3600" dirty="0">
                <a:latin typeface="Times New Roman" panose="02020603050405020304" pitchFamily="18" charset="0"/>
                <a:cs typeface="Times New Roman" panose="02020603050405020304" pitchFamily="18" charset="0"/>
              </a:rPr>
              <a:t>The Grand Canyon was a great place to visit because of the </a:t>
            </a:r>
            <a:r>
              <a:rPr lang="en-US" sz="3600" b="1" dirty="0">
                <a:solidFill>
                  <a:schemeClr val="tx2">
                    <a:lumMod val="75000"/>
                  </a:schemeClr>
                </a:solidFill>
                <a:latin typeface="Times New Roman" panose="02020603050405020304" pitchFamily="18" charset="0"/>
                <a:cs typeface="Times New Roman" panose="02020603050405020304" pitchFamily="18" charset="0"/>
              </a:rPr>
              <a:t>spectacular views,</a:t>
            </a:r>
            <a:r>
              <a:rPr lang="en-US" sz="3600" dirty="0">
                <a:latin typeface="Times New Roman" panose="02020603050405020304" pitchFamily="18" charset="0"/>
                <a:cs typeface="Times New Roman" panose="02020603050405020304" pitchFamily="18" charset="0"/>
              </a:rPr>
              <a:t> </a:t>
            </a:r>
            <a:r>
              <a:rPr lang="en-US" sz="3600" b="1" dirty="0">
                <a:solidFill>
                  <a:srgbClr val="FF0000"/>
                </a:solidFill>
                <a:latin typeface="Times New Roman" panose="02020603050405020304" pitchFamily="18" charset="0"/>
                <a:cs typeface="Times New Roman" panose="02020603050405020304" pitchFamily="18" charset="0"/>
              </a:rPr>
              <a:t>the challenging hike to the top</a:t>
            </a:r>
            <a:r>
              <a:rPr lang="en-US" sz="3600" b="1" dirty="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 and </a:t>
            </a:r>
            <a:r>
              <a:rPr lang="en-US" sz="3600" b="1" dirty="0">
                <a:solidFill>
                  <a:schemeClr val="accent6">
                    <a:lumMod val="50000"/>
                  </a:schemeClr>
                </a:solidFill>
                <a:latin typeface="Times New Roman" panose="02020603050405020304" pitchFamily="18" charset="0"/>
                <a:cs typeface="Times New Roman" panose="02020603050405020304" pitchFamily="18" charset="0"/>
              </a:rPr>
              <a:t>the time we had to bond as a family.</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611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sz="4400" b="1" i="1" dirty="0" smtClean="0">
                <a:solidFill>
                  <a:schemeClr val="tx2">
                    <a:lumMod val="50000"/>
                  </a:schemeClr>
                </a:solidFill>
                <a:latin typeface="Times New Roman" panose="02020603050405020304" pitchFamily="18" charset="0"/>
                <a:cs typeface="Times New Roman" panose="02020603050405020304" pitchFamily="18" charset="0"/>
              </a:rPr>
              <a:t>Thesis </a:t>
            </a:r>
            <a:endParaRPr lang="en-US" sz="4400" b="1" i="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273050" lvl="0" indent="-273050" fontAlgn="base">
              <a:spcBef>
                <a:spcPts val="600"/>
              </a:spcBef>
              <a:spcAft>
                <a:spcPct val="0"/>
              </a:spcAft>
              <a:buClr>
                <a:srgbClr val="B13F9A"/>
              </a:buClr>
              <a:buSzPct val="73000"/>
              <a:buFont typeface="Wingdings 2" pitchFamily="18" charset="2"/>
              <a:buChar char=""/>
            </a:pPr>
            <a:r>
              <a:rPr lang="en-US" sz="3600" kern="1200" dirty="0">
                <a:solidFill>
                  <a:prstClr val="black"/>
                </a:solidFill>
                <a:latin typeface="Times New Roman" panose="02020603050405020304" pitchFamily="18" charset="0"/>
                <a:ea typeface="+mn-ea"/>
                <a:cs typeface="Times New Roman" panose="02020603050405020304" pitchFamily="18" charset="0"/>
              </a:rPr>
              <a:t>Although my family and I have taken many vacations, none was more exciting than </a:t>
            </a:r>
            <a:r>
              <a:rPr lang="en-US" sz="3600" b="1" kern="1200" dirty="0">
                <a:solidFill>
                  <a:srgbClr val="FF33CC"/>
                </a:solidFill>
                <a:latin typeface="Times New Roman" panose="02020603050405020304" pitchFamily="18" charset="0"/>
                <a:ea typeface="+mn-ea"/>
                <a:cs typeface="Times New Roman" panose="02020603050405020304" pitchFamily="18" charset="0"/>
              </a:rPr>
              <a:t>a trip to the Grand Canyon.</a:t>
            </a:r>
          </a:p>
          <a:p>
            <a:endParaRPr lang="en-US" dirty="0"/>
          </a:p>
        </p:txBody>
      </p:sp>
    </p:spTree>
    <p:extLst>
      <p:ext uri="{BB962C8B-B14F-4D97-AF65-F5344CB8AC3E}">
        <p14:creationId xmlns:p14="http://schemas.microsoft.com/office/powerpoint/2010/main" val="3589351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2"/>
              </a:buClr>
              <a:buFont typeface="Times New Roman"/>
              <a:buNone/>
            </a:pPr>
            <a:r>
              <a:rPr lang="en-US" sz="4400" b="0" i="0" u="none" strike="noStrike" cap="none">
                <a:solidFill>
                  <a:schemeClr val="lt2"/>
                </a:solidFill>
                <a:latin typeface="Times New Roman"/>
                <a:ea typeface="Times New Roman"/>
                <a:cs typeface="Times New Roman"/>
                <a:sym typeface="Times New Roman"/>
              </a:rPr>
              <a:t>Introductory Paragraph – Inverted Pyramid</a:t>
            </a:r>
            <a:endParaRPr/>
          </a:p>
        </p:txBody>
      </p:sp>
      <p:pic>
        <p:nvPicPr>
          <p:cNvPr id="151" name="Google Shape;151;p26"/>
          <p:cNvPicPr preferRelativeResize="0"/>
          <p:nvPr/>
        </p:nvPicPr>
        <p:blipFill>
          <a:blip r:embed="rId3">
            <a:alphaModFix/>
          </a:blip>
          <a:stretch>
            <a:fillRect/>
          </a:stretch>
        </p:blipFill>
        <p:spPr>
          <a:xfrm>
            <a:off x="1733821" y="1600200"/>
            <a:ext cx="5414420" cy="4737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33CC"/>
              </a:buClr>
              <a:buFont typeface="Times New Roman"/>
              <a:buNone/>
            </a:pPr>
            <a:r>
              <a:rPr lang="en-US" sz="4400" b="0" i="0" u="none" strike="noStrike" cap="none" dirty="0">
                <a:solidFill>
                  <a:srgbClr val="FF33CC"/>
                </a:solidFill>
                <a:latin typeface="Times New Roman"/>
                <a:ea typeface="Times New Roman"/>
                <a:cs typeface="Times New Roman"/>
                <a:sym typeface="Times New Roman"/>
              </a:rPr>
              <a:t>Introduction</a:t>
            </a:r>
            <a:endParaRPr dirty="0"/>
          </a:p>
        </p:txBody>
      </p:sp>
      <p:sp>
        <p:nvSpPr>
          <p:cNvPr id="157" name="Google Shape;157;p27"/>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0066"/>
              </a:buClr>
              <a:buSzPts val="3200"/>
              <a:buFont typeface="Times New Roman"/>
              <a:buChar char="•"/>
            </a:pPr>
            <a:r>
              <a:rPr lang="en-US" sz="3200" b="0" i="0" u="none" strike="noStrike" cap="none" dirty="0">
                <a:solidFill>
                  <a:srgbClr val="FF0066"/>
                </a:solidFill>
                <a:latin typeface="Times New Roman"/>
                <a:ea typeface="Times New Roman"/>
                <a:cs typeface="Times New Roman"/>
                <a:sym typeface="Times New Roman"/>
              </a:rPr>
              <a:t>Hook- Hook your reader with a question, quote, short anecdote, or personal experience statement</a:t>
            </a:r>
            <a:endParaRPr dirty="0"/>
          </a:p>
        </p:txBody>
      </p:sp>
      <p:grpSp>
        <p:nvGrpSpPr>
          <p:cNvPr id="158" name="Google Shape;158;p27"/>
          <p:cNvGrpSpPr/>
          <p:nvPr/>
        </p:nvGrpSpPr>
        <p:grpSpPr>
          <a:xfrm>
            <a:off x="6553200" y="4815643"/>
            <a:ext cx="2312133" cy="1890709"/>
            <a:chOff x="0" y="23475"/>
            <a:chExt cx="2978450" cy="2950450"/>
          </a:xfrm>
        </p:grpSpPr>
        <p:sp>
          <p:nvSpPr>
            <p:cNvPr id="159" name="Google Shape;159;p27"/>
            <p:cNvSpPr/>
            <p:nvPr/>
          </p:nvSpPr>
          <p:spPr>
            <a:xfrm>
              <a:off x="0" y="23475"/>
              <a:ext cx="2978450" cy="2950450"/>
            </a:xfrm>
            <a:custGeom>
              <a:avLst/>
              <a:gdLst/>
              <a:ahLst/>
              <a:cxnLst/>
              <a:rect l="l" t="t" r="r" b="b"/>
              <a:pathLst>
                <a:path w="119138" h="118018" extrusionOk="0">
                  <a:moveTo>
                    <a:pt x="11638" y="23646"/>
                  </a:moveTo>
                  <a:lnTo>
                    <a:pt x="24483" y="5638"/>
                  </a:lnTo>
                  <a:lnTo>
                    <a:pt x="53966" y="783"/>
                  </a:lnTo>
                  <a:lnTo>
                    <a:pt x="61940" y="10492"/>
                  </a:lnTo>
                  <a:lnTo>
                    <a:pt x="85000" y="1"/>
                  </a:lnTo>
                  <a:lnTo>
                    <a:pt x="104957" y="4542"/>
                  </a:lnTo>
                  <a:lnTo>
                    <a:pt x="113362" y="23907"/>
                  </a:lnTo>
                  <a:lnTo>
                    <a:pt x="104052" y="36799"/>
                  </a:lnTo>
                  <a:lnTo>
                    <a:pt x="111810" y="51832"/>
                  </a:lnTo>
                  <a:lnTo>
                    <a:pt x="104698" y="60183"/>
                  </a:lnTo>
                  <a:lnTo>
                    <a:pt x="119138" y="77095"/>
                  </a:lnTo>
                  <a:lnTo>
                    <a:pt x="102716" y="102358"/>
                  </a:lnTo>
                  <a:lnTo>
                    <a:pt x="103621" y="118017"/>
                  </a:lnTo>
                  <a:lnTo>
                    <a:pt x="59741" y="111232"/>
                  </a:lnTo>
                  <a:lnTo>
                    <a:pt x="36897" y="114155"/>
                  </a:lnTo>
                  <a:lnTo>
                    <a:pt x="18966" y="97243"/>
                  </a:lnTo>
                  <a:lnTo>
                    <a:pt x="28707" y="91345"/>
                  </a:lnTo>
                  <a:lnTo>
                    <a:pt x="8103" y="89727"/>
                  </a:lnTo>
                  <a:lnTo>
                    <a:pt x="0" y="74694"/>
                  </a:lnTo>
                  <a:lnTo>
                    <a:pt x="10086" y="68743"/>
                  </a:lnTo>
                  <a:lnTo>
                    <a:pt x="776" y="61540"/>
                  </a:lnTo>
                  <a:lnTo>
                    <a:pt x="11853" y="49953"/>
                  </a:lnTo>
                  <a:lnTo>
                    <a:pt x="24914" y="44576"/>
                  </a:lnTo>
                  <a:lnTo>
                    <a:pt x="11638" y="23646"/>
                  </a:lnTo>
                  <a:lnTo>
                    <a:pt x="11638" y="23646"/>
                  </a:lnTo>
                  <a:close/>
                </a:path>
              </a:pathLst>
            </a:custGeom>
            <a:solidFill>
              <a:srgbClr val="26CC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424550" y="836450"/>
              <a:ext cx="1129350" cy="1107875"/>
            </a:xfrm>
            <a:custGeom>
              <a:avLst/>
              <a:gdLst/>
              <a:ahLst/>
              <a:cxnLst/>
              <a:rect l="l" t="t" r="r" b="b"/>
              <a:pathLst>
                <a:path w="45174" h="44315" extrusionOk="0">
                  <a:moveTo>
                    <a:pt x="42759" y="0"/>
                  </a:moveTo>
                  <a:lnTo>
                    <a:pt x="23018" y="6420"/>
                  </a:lnTo>
                  <a:lnTo>
                    <a:pt x="17501" y="12318"/>
                  </a:lnTo>
                  <a:lnTo>
                    <a:pt x="15044" y="30587"/>
                  </a:lnTo>
                  <a:lnTo>
                    <a:pt x="9527" y="33040"/>
                  </a:lnTo>
                  <a:lnTo>
                    <a:pt x="3104" y="27664"/>
                  </a:lnTo>
                  <a:lnTo>
                    <a:pt x="647" y="27664"/>
                  </a:lnTo>
                  <a:lnTo>
                    <a:pt x="1" y="35963"/>
                  </a:lnTo>
                  <a:lnTo>
                    <a:pt x="6423" y="43793"/>
                  </a:lnTo>
                  <a:lnTo>
                    <a:pt x="17501" y="44315"/>
                  </a:lnTo>
                  <a:lnTo>
                    <a:pt x="21940" y="33823"/>
                  </a:lnTo>
                  <a:lnTo>
                    <a:pt x="22802" y="22288"/>
                  </a:lnTo>
                  <a:lnTo>
                    <a:pt x="43406" y="12893"/>
                  </a:lnTo>
                  <a:lnTo>
                    <a:pt x="45173" y="5063"/>
                  </a:lnTo>
                  <a:lnTo>
                    <a:pt x="42759" y="0"/>
                  </a:lnTo>
                  <a:lnTo>
                    <a:pt x="427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1216575" y="687675"/>
              <a:ext cx="1107800" cy="1928700"/>
            </a:xfrm>
            <a:custGeom>
              <a:avLst/>
              <a:gdLst/>
              <a:ahLst/>
              <a:cxnLst/>
              <a:rect l="l" t="t" r="r" b="b"/>
              <a:pathLst>
                <a:path w="44312" h="77148" extrusionOk="0">
                  <a:moveTo>
                    <a:pt x="38104" y="1"/>
                  </a:moveTo>
                  <a:lnTo>
                    <a:pt x="32587" y="262"/>
                  </a:lnTo>
                  <a:lnTo>
                    <a:pt x="33665" y="7830"/>
                  </a:lnTo>
                  <a:lnTo>
                    <a:pt x="30777" y="7830"/>
                  </a:lnTo>
                  <a:lnTo>
                    <a:pt x="31251" y="14250"/>
                  </a:lnTo>
                  <a:lnTo>
                    <a:pt x="28363" y="14250"/>
                  </a:lnTo>
                  <a:lnTo>
                    <a:pt x="29699" y="19627"/>
                  </a:lnTo>
                  <a:lnTo>
                    <a:pt x="26380" y="32258"/>
                  </a:lnTo>
                  <a:lnTo>
                    <a:pt x="30130" y="54859"/>
                  </a:lnTo>
                  <a:lnTo>
                    <a:pt x="27458" y="63941"/>
                  </a:lnTo>
                  <a:lnTo>
                    <a:pt x="18621" y="66395"/>
                  </a:lnTo>
                  <a:lnTo>
                    <a:pt x="9311" y="61018"/>
                  </a:lnTo>
                  <a:lnTo>
                    <a:pt x="4182" y="50527"/>
                  </a:lnTo>
                  <a:lnTo>
                    <a:pt x="6208" y="39252"/>
                  </a:lnTo>
                  <a:lnTo>
                    <a:pt x="10863" y="21767"/>
                  </a:lnTo>
                  <a:lnTo>
                    <a:pt x="5992" y="24481"/>
                  </a:lnTo>
                  <a:lnTo>
                    <a:pt x="1" y="43794"/>
                  </a:lnTo>
                  <a:lnTo>
                    <a:pt x="647" y="55903"/>
                  </a:lnTo>
                  <a:lnTo>
                    <a:pt x="7759" y="70153"/>
                  </a:lnTo>
                  <a:lnTo>
                    <a:pt x="18621" y="77147"/>
                  </a:lnTo>
                  <a:lnTo>
                    <a:pt x="31251" y="72032"/>
                  </a:lnTo>
                  <a:lnTo>
                    <a:pt x="35906" y="63419"/>
                  </a:lnTo>
                  <a:lnTo>
                    <a:pt x="35216" y="47865"/>
                  </a:lnTo>
                  <a:lnTo>
                    <a:pt x="33234" y="33354"/>
                  </a:lnTo>
                  <a:lnTo>
                    <a:pt x="35647" y="22863"/>
                  </a:lnTo>
                  <a:lnTo>
                    <a:pt x="44311" y="9970"/>
                  </a:lnTo>
                  <a:lnTo>
                    <a:pt x="43449" y="3498"/>
                  </a:lnTo>
                  <a:lnTo>
                    <a:pt x="38104" y="1"/>
                  </a:lnTo>
                  <a:lnTo>
                    <a:pt x="38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2031250" y="90025"/>
              <a:ext cx="559275" cy="833875"/>
            </a:xfrm>
            <a:custGeom>
              <a:avLst/>
              <a:gdLst/>
              <a:ahLst/>
              <a:cxnLst/>
              <a:rect l="l" t="t" r="r" b="b"/>
              <a:pathLst>
                <a:path w="22371" h="33355" extrusionOk="0">
                  <a:moveTo>
                    <a:pt x="3534" y="21767"/>
                  </a:moveTo>
                  <a:lnTo>
                    <a:pt x="0" y="15607"/>
                  </a:lnTo>
                  <a:lnTo>
                    <a:pt x="216" y="6734"/>
                  </a:lnTo>
                  <a:lnTo>
                    <a:pt x="3319" y="2402"/>
                  </a:lnTo>
                  <a:lnTo>
                    <a:pt x="7716" y="1"/>
                  </a:lnTo>
                  <a:lnTo>
                    <a:pt x="15517" y="2715"/>
                  </a:lnTo>
                  <a:lnTo>
                    <a:pt x="22155" y="12110"/>
                  </a:lnTo>
                  <a:lnTo>
                    <a:pt x="22371" y="25264"/>
                  </a:lnTo>
                  <a:lnTo>
                    <a:pt x="11940" y="27665"/>
                  </a:lnTo>
                  <a:lnTo>
                    <a:pt x="11293" y="33354"/>
                  </a:lnTo>
                  <a:lnTo>
                    <a:pt x="6422" y="24168"/>
                  </a:lnTo>
                  <a:lnTo>
                    <a:pt x="8190" y="20409"/>
                  </a:lnTo>
                  <a:lnTo>
                    <a:pt x="16810" y="20409"/>
                  </a:lnTo>
                  <a:lnTo>
                    <a:pt x="14397" y="12110"/>
                  </a:lnTo>
                  <a:lnTo>
                    <a:pt x="9095" y="8352"/>
                  </a:lnTo>
                  <a:lnTo>
                    <a:pt x="3966" y="9396"/>
                  </a:lnTo>
                  <a:lnTo>
                    <a:pt x="5733" y="18530"/>
                  </a:lnTo>
                  <a:lnTo>
                    <a:pt x="3534" y="21767"/>
                  </a:lnTo>
                  <a:lnTo>
                    <a:pt x="3534" y="2176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2064650" y="204850"/>
              <a:ext cx="342700" cy="308000"/>
            </a:xfrm>
            <a:custGeom>
              <a:avLst/>
              <a:gdLst/>
              <a:ahLst/>
              <a:cxnLst/>
              <a:rect l="l" t="t" r="r" b="b"/>
              <a:pathLst>
                <a:path w="13708" h="12320" extrusionOk="0">
                  <a:moveTo>
                    <a:pt x="13707" y="6160"/>
                  </a:moveTo>
                  <a:lnTo>
                    <a:pt x="13190" y="5168"/>
                  </a:lnTo>
                  <a:lnTo>
                    <a:pt x="12543" y="4177"/>
                  </a:lnTo>
                  <a:lnTo>
                    <a:pt x="11724" y="3080"/>
                  </a:lnTo>
                  <a:lnTo>
                    <a:pt x="10733" y="1932"/>
                  </a:lnTo>
                  <a:lnTo>
                    <a:pt x="10173" y="1410"/>
                  </a:lnTo>
                  <a:lnTo>
                    <a:pt x="9914" y="1201"/>
                  </a:lnTo>
                  <a:lnTo>
                    <a:pt x="9612" y="940"/>
                  </a:lnTo>
                  <a:lnTo>
                    <a:pt x="9311" y="732"/>
                  </a:lnTo>
                  <a:lnTo>
                    <a:pt x="9009" y="575"/>
                  </a:lnTo>
                  <a:lnTo>
                    <a:pt x="8362" y="262"/>
                  </a:lnTo>
                  <a:lnTo>
                    <a:pt x="7716" y="53"/>
                  </a:lnTo>
                  <a:lnTo>
                    <a:pt x="7069" y="1"/>
                  </a:lnTo>
                  <a:lnTo>
                    <a:pt x="4483" y="210"/>
                  </a:lnTo>
                  <a:lnTo>
                    <a:pt x="2198" y="1045"/>
                  </a:lnTo>
                  <a:lnTo>
                    <a:pt x="604" y="2715"/>
                  </a:lnTo>
                  <a:lnTo>
                    <a:pt x="130" y="3916"/>
                  </a:lnTo>
                  <a:lnTo>
                    <a:pt x="0" y="5377"/>
                  </a:lnTo>
                  <a:lnTo>
                    <a:pt x="130" y="6891"/>
                  </a:lnTo>
                  <a:lnTo>
                    <a:pt x="561" y="8248"/>
                  </a:lnTo>
                  <a:lnTo>
                    <a:pt x="862" y="8874"/>
                  </a:lnTo>
                  <a:lnTo>
                    <a:pt x="1164" y="9448"/>
                  </a:lnTo>
                  <a:lnTo>
                    <a:pt x="1854" y="10440"/>
                  </a:lnTo>
                  <a:lnTo>
                    <a:pt x="2543" y="11275"/>
                  </a:lnTo>
                  <a:lnTo>
                    <a:pt x="3147" y="11849"/>
                  </a:lnTo>
                  <a:lnTo>
                    <a:pt x="3578" y="12215"/>
                  </a:lnTo>
                  <a:lnTo>
                    <a:pt x="3750" y="12319"/>
                  </a:lnTo>
                  <a:lnTo>
                    <a:pt x="3061" y="6160"/>
                  </a:lnTo>
                  <a:lnTo>
                    <a:pt x="6854" y="3237"/>
                  </a:lnTo>
                  <a:lnTo>
                    <a:pt x="13707" y="6160"/>
                  </a:lnTo>
                  <a:lnTo>
                    <a:pt x="13707" y="6160"/>
                  </a:lnTo>
                  <a:close/>
                </a:path>
              </a:pathLst>
            </a:custGeom>
            <a:solidFill>
              <a:srgbClr val="CC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2008600" y="150050"/>
              <a:ext cx="620725" cy="1196625"/>
            </a:xfrm>
            <a:custGeom>
              <a:avLst/>
              <a:gdLst/>
              <a:ahLst/>
              <a:cxnLst/>
              <a:rect l="l" t="t" r="r" b="b"/>
              <a:pathLst>
                <a:path w="24829" h="47865" extrusionOk="0">
                  <a:moveTo>
                    <a:pt x="2673" y="45412"/>
                  </a:moveTo>
                  <a:lnTo>
                    <a:pt x="1" y="40610"/>
                  </a:lnTo>
                  <a:lnTo>
                    <a:pt x="5561" y="39513"/>
                  </a:lnTo>
                  <a:lnTo>
                    <a:pt x="2242" y="34398"/>
                  </a:lnTo>
                  <a:lnTo>
                    <a:pt x="7544" y="34711"/>
                  </a:lnTo>
                  <a:lnTo>
                    <a:pt x="5303" y="27143"/>
                  </a:lnTo>
                  <a:lnTo>
                    <a:pt x="11078" y="29857"/>
                  </a:lnTo>
                  <a:lnTo>
                    <a:pt x="9311" y="24220"/>
                  </a:lnTo>
                  <a:lnTo>
                    <a:pt x="9828" y="23959"/>
                  </a:lnTo>
                  <a:lnTo>
                    <a:pt x="10475" y="23698"/>
                  </a:lnTo>
                  <a:lnTo>
                    <a:pt x="11251" y="23385"/>
                  </a:lnTo>
                  <a:lnTo>
                    <a:pt x="12199" y="23072"/>
                  </a:lnTo>
                  <a:lnTo>
                    <a:pt x="13234" y="22863"/>
                  </a:lnTo>
                  <a:lnTo>
                    <a:pt x="14354" y="22654"/>
                  </a:lnTo>
                  <a:lnTo>
                    <a:pt x="15518" y="22602"/>
                  </a:lnTo>
                  <a:lnTo>
                    <a:pt x="17673" y="22445"/>
                  </a:lnTo>
                  <a:lnTo>
                    <a:pt x="19440" y="21819"/>
                  </a:lnTo>
                  <a:lnTo>
                    <a:pt x="20647" y="20462"/>
                  </a:lnTo>
                  <a:lnTo>
                    <a:pt x="21035" y="18008"/>
                  </a:lnTo>
                  <a:lnTo>
                    <a:pt x="21208" y="15242"/>
                  </a:lnTo>
                  <a:lnTo>
                    <a:pt x="21337" y="12737"/>
                  </a:lnTo>
                  <a:lnTo>
                    <a:pt x="21208" y="11536"/>
                  </a:lnTo>
                  <a:lnTo>
                    <a:pt x="20863" y="10336"/>
                  </a:lnTo>
                  <a:lnTo>
                    <a:pt x="20604" y="9709"/>
                  </a:lnTo>
                  <a:lnTo>
                    <a:pt x="20259" y="9083"/>
                  </a:lnTo>
                  <a:lnTo>
                    <a:pt x="19828" y="8456"/>
                  </a:lnTo>
                  <a:lnTo>
                    <a:pt x="19268" y="7830"/>
                  </a:lnTo>
                  <a:lnTo>
                    <a:pt x="18708" y="7152"/>
                  </a:lnTo>
                  <a:lnTo>
                    <a:pt x="18147" y="6473"/>
                  </a:lnTo>
                  <a:lnTo>
                    <a:pt x="17587" y="5794"/>
                  </a:lnTo>
                  <a:lnTo>
                    <a:pt x="17027" y="5116"/>
                  </a:lnTo>
                  <a:lnTo>
                    <a:pt x="16509" y="4437"/>
                  </a:lnTo>
                  <a:lnTo>
                    <a:pt x="16035" y="3811"/>
                  </a:lnTo>
                  <a:lnTo>
                    <a:pt x="15130" y="2610"/>
                  </a:lnTo>
                  <a:lnTo>
                    <a:pt x="14354" y="1567"/>
                  </a:lnTo>
                  <a:lnTo>
                    <a:pt x="13794" y="731"/>
                  </a:lnTo>
                  <a:lnTo>
                    <a:pt x="13320" y="1"/>
                  </a:lnTo>
                  <a:lnTo>
                    <a:pt x="20604" y="5638"/>
                  </a:lnTo>
                  <a:lnTo>
                    <a:pt x="24828" y="13989"/>
                  </a:lnTo>
                  <a:lnTo>
                    <a:pt x="23923" y="22341"/>
                  </a:lnTo>
                  <a:lnTo>
                    <a:pt x="20604" y="25264"/>
                  </a:lnTo>
                  <a:lnTo>
                    <a:pt x="14182" y="27456"/>
                  </a:lnTo>
                  <a:lnTo>
                    <a:pt x="12846" y="32519"/>
                  </a:lnTo>
                  <a:lnTo>
                    <a:pt x="9311" y="37373"/>
                  </a:lnTo>
                  <a:lnTo>
                    <a:pt x="10001" y="41132"/>
                  </a:lnTo>
                  <a:lnTo>
                    <a:pt x="6639" y="43533"/>
                  </a:lnTo>
                  <a:lnTo>
                    <a:pt x="6208" y="46508"/>
                  </a:lnTo>
                  <a:lnTo>
                    <a:pt x="3104" y="47865"/>
                  </a:lnTo>
                  <a:lnTo>
                    <a:pt x="2673" y="45412"/>
                  </a:lnTo>
                  <a:lnTo>
                    <a:pt x="2673" y="45412"/>
                  </a:lnTo>
                  <a:close/>
                </a:path>
              </a:pathLst>
            </a:custGeom>
            <a:solidFill>
              <a:srgbClr val="CC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1449350" y="1238350"/>
              <a:ext cx="703675" cy="1378025"/>
            </a:xfrm>
            <a:custGeom>
              <a:avLst/>
              <a:gdLst/>
              <a:ahLst/>
              <a:cxnLst/>
              <a:rect l="l" t="t" r="r" b="b"/>
              <a:pathLst>
                <a:path w="28147" h="55121" extrusionOk="0">
                  <a:moveTo>
                    <a:pt x="0" y="47865"/>
                  </a:moveTo>
                  <a:lnTo>
                    <a:pt x="216" y="48074"/>
                  </a:lnTo>
                  <a:lnTo>
                    <a:pt x="647" y="48282"/>
                  </a:lnTo>
                  <a:lnTo>
                    <a:pt x="1250" y="48543"/>
                  </a:lnTo>
                  <a:lnTo>
                    <a:pt x="2026" y="48752"/>
                  </a:lnTo>
                  <a:lnTo>
                    <a:pt x="2974" y="49013"/>
                  </a:lnTo>
                  <a:lnTo>
                    <a:pt x="4009" y="49222"/>
                  </a:lnTo>
                  <a:lnTo>
                    <a:pt x="5086" y="49431"/>
                  </a:lnTo>
                  <a:lnTo>
                    <a:pt x="6293" y="49640"/>
                  </a:lnTo>
                  <a:lnTo>
                    <a:pt x="8836" y="49901"/>
                  </a:lnTo>
                  <a:lnTo>
                    <a:pt x="11379" y="49901"/>
                  </a:lnTo>
                  <a:lnTo>
                    <a:pt x="13836" y="49692"/>
                  </a:lnTo>
                  <a:lnTo>
                    <a:pt x="15948" y="49222"/>
                  </a:lnTo>
                  <a:lnTo>
                    <a:pt x="16897" y="48804"/>
                  </a:lnTo>
                  <a:lnTo>
                    <a:pt x="17328" y="48543"/>
                  </a:lnTo>
                  <a:lnTo>
                    <a:pt x="17759" y="48282"/>
                  </a:lnTo>
                  <a:lnTo>
                    <a:pt x="18190" y="48021"/>
                  </a:lnTo>
                  <a:lnTo>
                    <a:pt x="18578" y="47760"/>
                  </a:lnTo>
                  <a:lnTo>
                    <a:pt x="19009" y="47395"/>
                  </a:lnTo>
                  <a:lnTo>
                    <a:pt x="19397" y="47082"/>
                  </a:lnTo>
                  <a:lnTo>
                    <a:pt x="20819" y="45673"/>
                  </a:lnTo>
                  <a:lnTo>
                    <a:pt x="21423" y="44890"/>
                  </a:lnTo>
                  <a:lnTo>
                    <a:pt x="22026" y="44107"/>
                  </a:lnTo>
                  <a:lnTo>
                    <a:pt x="22543" y="43272"/>
                  </a:lnTo>
                  <a:lnTo>
                    <a:pt x="23017" y="42436"/>
                  </a:lnTo>
                  <a:lnTo>
                    <a:pt x="23405" y="41653"/>
                  </a:lnTo>
                  <a:lnTo>
                    <a:pt x="23750" y="40871"/>
                  </a:lnTo>
                  <a:lnTo>
                    <a:pt x="24612" y="38156"/>
                  </a:lnTo>
                  <a:lnTo>
                    <a:pt x="24526" y="36277"/>
                  </a:lnTo>
                  <a:lnTo>
                    <a:pt x="24095" y="33145"/>
                  </a:lnTo>
                  <a:lnTo>
                    <a:pt x="23793" y="31266"/>
                  </a:lnTo>
                  <a:lnTo>
                    <a:pt x="23448" y="29231"/>
                  </a:lnTo>
                  <a:lnTo>
                    <a:pt x="23060" y="27091"/>
                  </a:lnTo>
                  <a:lnTo>
                    <a:pt x="22629" y="24951"/>
                  </a:lnTo>
                  <a:lnTo>
                    <a:pt x="22242" y="22863"/>
                  </a:lnTo>
                  <a:lnTo>
                    <a:pt x="21854" y="20879"/>
                  </a:lnTo>
                  <a:lnTo>
                    <a:pt x="21423" y="19000"/>
                  </a:lnTo>
                  <a:lnTo>
                    <a:pt x="21121" y="17382"/>
                  </a:lnTo>
                  <a:lnTo>
                    <a:pt x="20560" y="14929"/>
                  </a:lnTo>
                  <a:lnTo>
                    <a:pt x="20388" y="13989"/>
                  </a:lnTo>
                  <a:lnTo>
                    <a:pt x="23017" y="1"/>
                  </a:lnTo>
                  <a:lnTo>
                    <a:pt x="25690" y="4020"/>
                  </a:lnTo>
                  <a:lnTo>
                    <a:pt x="22802" y="11014"/>
                  </a:lnTo>
                  <a:lnTo>
                    <a:pt x="28147" y="32832"/>
                  </a:lnTo>
                  <a:lnTo>
                    <a:pt x="25043" y="47030"/>
                  </a:lnTo>
                  <a:lnTo>
                    <a:pt x="17931" y="54285"/>
                  </a:lnTo>
                  <a:lnTo>
                    <a:pt x="8190" y="55120"/>
                  </a:lnTo>
                  <a:lnTo>
                    <a:pt x="0" y="47865"/>
                  </a:lnTo>
                  <a:lnTo>
                    <a:pt x="0" y="47865"/>
                  </a:lnTo>
                  <a:close/>
                </a:path>
              </a:pathLst>
            </a:custGeom>
            <a:solidFill>
              <a:srgbClr val="CC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1257525" y="1238350"/>
              <a:ext cx="347025" cy="1135300"/>
            </a:xfrm>
            <a:custGeom>
              <a:avLst/>
              <a:gdLst/>
              <a:ahLst/>
              <a:cxnLst/>
              <a:rect l="l" t="t" r="r" b="b"/>
              <a:pathLst>
                <a:path w="13881" h="45412" extrusionOk="0">
                  <a:moveTo>
                    <a:pt x="8104" y="1097"/>
                  </a:moveTo>
                  <a:lnTo>
                    <a:pt x="7802" y="1880"/>
                  </a:lnTo>
                  <a:lnTo>
                    <a:pt x="7458" y="2819"/>
                  </a:lnTo>
                  <a:lnTo>
                    <a:pt x="6983" y="3968"/>
                  </a:lnTo>
                  <a:lnTo>
                    <a:pt x="6725" y="4646"/>
                  </a:lnTo>
                  <a:lnTo>
                    <a:pt x="6466" y="5429"/>
                  </a:lnTo>
                  <a:lnTo>
                    <a:pt x="6165" y="6212"/>
                  </a:lnTo>
                  <a:lnTo>
                    <a:pt x="5863" y="6995"/>
                  </a:lnTo>
                  <a:lnTo>
                    <a:pt x="5518" y="7882"/>
                  </a:lnTo>
                  <a:lnTo>
                    <a:pt x="5173" y="8717"/>
                  </a:lnTo>
                  <a:lnTo>
                    <a:pt x="4828" y="9605"/>
                  </a:lnTo>
                  <a:lnTo>
                    <a:pt x="4483" y="10544"/>
                  </a:lnTo>
                  <a:lnTo>
                    <a:pt x="4182" y="11432"/>
                  </a:lnTo>
                  <a:lnTo>
                    <a:pt x="3837" y="12371"/>
                  </a:lnTo>
                  <a:lnTo>
                    <a:pt x="3492" y="13259"/>
                  </a:lnTo>
                  <a:lnTo>
                    <a:pt x="3147" y="14146"/>
                  </a:lnTo>
                  <a:lnTo>
                    <a:pt x="2802" y="15033"/>
                  </a:lnTo>
                  <a:lnTo>
                    <a:pt x="2501" y="15921"/>
                  </a:lnTo>
                  <a:lnTo>
                    <a:pt x="1940" y="17539"/>
                  </a:lnTo>
                  <a:lnTo>
                    <a:pt x="1423" y="18948"/>
                  </a:lnTo>
                  <a:lnTo>
                    <a:pt x="1035" y="20201"/>
                  </a:lnTo>
                  <a:lnTo>
                    <a:pt x="561" y="21767"/>
                  </a:lnTo>
                  <a:lnTo>
                    <a:pt x="1" y="28135"/>
                  </a:lnTo>
                  <a:lnTo>
                    <a:pt x="216" y="30222"/>
                  </a:lnTo>
                  <a:lnTo>
                    <a:pt x="690" y="32310"/>
                  </a:lnTo>
                  <a:lnTo>
                    <a:pt x="1078" y="33354"/>
                  </a:lnTo>
                  <a:lnTo>
                    <a:pt x="1509" y="34398"/>
                  </a:lnTo>
                  <a:lnTo>
                    <a:pt x="2113" y="35338"/>
                  </a:lnTo>
                  <a:lnTo>
                    <a:pt x="2802" y="36277"/>
                  </a:lnTo>
                  <a:lnTo>
                    <a:pt x="3578" y="37217"/>
                  </a:lnTo>
                  <a:lnTo>
                    <a:pt x="4397" y="38104"/>
                  </a:lnTo>
                  <a:lnTo>
                    <a:pt x="5259" y="38939"/>
                  </a:lnTo>
                  <a:lnTo>
                    <a:pt x="6165" y="39774"/>
                  </a:lnTo>
                  <a:lnTo>
                    <a:pt x="6639" y="40140"/>
                  </a:lnTo>
                  <a:lnTo>
                    <a:pt x="7070" y="40557"/>
                  </a:lnTo>
                  <a:lnTo>
                    <a:pt x="7544" y="40923"/>
                  </a:lnTo>
                  <a:lnTo>
                    <a:pt x="7975" y="41288"/>
                  </a:lnTo>
                  <a:lnTo>
                    <a:pt x="8406" y="41653"/>
                  </a:lnTo>
                  <a:lnTo>
                    <a:pt x="8880" y="42019"/>
                  </a:lnTo>
                  <a:lnTo>
                    <a:pt x="9311" y="42332"/>
                  </a:lnTo>
                  <a:lnTo>
                    <a:pt x="9699" y="42697"/>
                  </a:lnTo>
                  <a:lnTo>
                    <a:pt x="10130" y="42958"/>
                  </a:lnTo>
                  <a:lnTo>
                    <a:pt x="10518" y="43272"/>
                  </a:lnTo>
                  <a:lnTo>
                    <a:pt x="10906" y="43533"/>
                  </a:lnTo>
                  <a:lnTo>
                    <a:pt x="11251" y="43794"/>
                  </a:lnTo>
                  <a:lnTo>
                    <a:pt x="11596" y="44055"/>
                  </a:lnTo>
                  <a:lnTo>
                    <a:pt x="11940" y="44263"/>
                  </a:lnTo>
                  <a:lnTo>
                    <a:pt x="12501" y="44681"/>
                  </a:lnTo>
                  <a:lnTo>
                    <a:pt x="12975" y="44994"/>
                  </a:lnTo>
                  <a:lnTo>
                    <a:pt x="13320" y="45255"/>
                  </a:lnTo>
                  <a:lnTo>
                    <a:pt x="13665" y="45412"/>
                  </a:lnTo>
                  <a:lnTo>
                    <a:pt x="5001" y="35233"/>
                  </a:lnTo>
                  <a:lnTo>
                    <a:pt x="3018" y="26099"/>
                  </a:lnTo>
                  <a:lnTo>
                    <a:pt x="5906" y="19366"/>
                  </a:lnTo>
                  <a:lnTo>
                    <a:pt x="13880" y="28239"/>
                  </a:lnTo>
                  <a:lnTo>
                    <a:pt x="9656" y="1"/>
                  </a:lnTo>
                  <a:lnTo>
                    <a:pt x="8104" y="1097"/>
                  </a:lnTo>
                  <a:lnTo>
                    <a:pt x="8104" y="1097"/>
                  </a:lnTo>
                  <a:close/>
                </a:path>
              </a:pathLst>
            </a:custGeom>
            <a:solidFill>
              <a:srgbClr val="CC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407325" y="949975"/>
              <a:ext cx="1169200" cy="1068750"/>
            </a:xfrm>
            <a:custGeom>
              <a:avLst/>
              <a:gdLst/>
              <a:ahLst/>
              <a:cxnLst/>
              <a:rect l="l" t="t" r="r" b="b"/>
              <a:pathLst>
                <a:path w="46768" h="42750" extrusionOk="0">
                  <a:moveTo>
                    <a:pt x="0" y="26620"/>
                  </a:moveTo>
                  <a:lnTo>
                    <a:pt x="819" y="27508"/>
                  </a:lnTo>
                  <a:lnTo>
                    <a:pt x="1767" y="28499"/>
                  </a:lnTo>
                  <a:lnTo>
                    <a:pt x="2931" y="29596"/>
                  </a:lnTo>
                  <a:lnTo>
                    <a:pt x="3276" y="29857"/>
                  </a:lnTo>
                  <a:lnTo>
                    <a:pt x="3621" y="30170"/>
                  </a:lnTo>
                  <a:lnTo>
                    <a:pt x="3966" y="30431"/>
                  </a:lnTo>
                  <a:lnTo>
                    <a:pt x="4310" y="30692"/>
                  </a:lnTo>
                  <a:lnTo>
                    <a:pt x="4698" y="30953"/>
                  </a:lnTo>
                  <a:lnTo>
                    <a:pt x="5043" y="31214"/>
                  </a:lnTo>
                  <a:lnTo>
                    <a:pt x="5431" y="31475"/>
                  </a:lnTo>
                  <a:lnTo>
                    <a:pt x="5776" y="31683"/>
                  </a:lnTo>
                  <a:lnTo>
                    <a:pt x="6207" y="31944"/>
                  </a:lnTo>
                  <a:lnTo>
                    <a:pt x="6595" y="32101"/>
                  </a:lnTo>
                  <a:lnTo>
                    <a:pt x="7328" y="32414"/>
                  </a:lnTo>
                  <a:lnTo>
                    <a:pt x="8104" y="32675"/>
                  </a:lnTo>
                  <a:lnTo>
                    <a:pt x="8879" y="32780"/>
                  </a:lnTo>
                  <a:lnTo>
                    <a:pt x="11509" y="33249"/>
                  </a:lnTo>
                  <a:lnTo>
                    <a:pt x="12586" y="33458"/>
                  </a:lnTo>
                  <a:lnTo>
                    <a:pt x="13578" y="33563"/>
                  </a:lnTo>
                  <a:lnTo>
                    <a:pt x="14397" y="33406"/>
                  </a:lnTo>
                  <a:lnTo>
                    <a:pt x="15129" y="32832"/>
                  </a:lnTo>
                  <a:lnTo>
                    <a:pt x="15819" y="31788"/>
                  </a:lnTo>
                  <a:lnTo>
                    <a:pt x="16423" y="30118"/>
                  </a:lnTo>
                  <a:lnTo>
                    <a:pt x="17026" y="27717"/>
                  </a:lnTo>
                  <a:lnTo>
                    <a:pt x="17673" y="24741"/>
                  </a:lnTo>
                  <a:lnTo>
                    <a:pt x="18017" y="23123"/>
                  </a:lnTo>
                  <a:lnTo>
                    <a:pt x="18448" y="21453"/>
                  </a:lnTo>
                  <a:lnTo>
                    <a:pt x="18879" y="19678"/>
                  </a:lnTo>
                  <a:lnTo>
                    <a:pt x="19354" y="17956"/>
                  </a:lnTo>
                  <a:lnTo>
                    <a:pt x="19871" y="16285"/>
                  </a:lnTo>
                  <a:lnTo>
                    <a:pt x="20431" y="14615"/>
                  </a:lnTo>
                  <a:lnTo>
                    <a:pt x="20733" y="13780"/>
                  </a:lnTo>
                  <a:lnTo>
                    <a:pt x="21078" y="12997"/>
                  </a:lnTo>
                  <a:lnTo>
                    <a:pt x="21423" y="12266"/>
                  </a:lnTo>
                  <a:lnTo>
                    <a:pt x="21767" y="11536"/>
                  </a:lnTo>
                  <a:lnTo>
                    <a:pt x="22155" y="10857"/>
                  </a:lnTo>
                  <a:lnTo>
                    <a:pt x="22543" y="10178"/>
                  </a:lnTo>
                  <a:lnTo>
                    <a:pt x="22931" y="9604"/>
                  </a:lnTo>
                  <a:lnTo>
                    <a:pt x="23362" y="9030"/>
                  </a:lnTo>
                  <a:lnTo>
                    <a:pt x="24267" y="8038"/>
                  </a:lnTo>
                  <a:lnTo>
                    <a:pt x="24526" y="7830"/>
                  </a:lnTo>
                  <a:lnTo>
                    <a:pt x="24785" y="7621"/>
                  </a:lnTo>
                  <a:lnTo>
                    <a:pt x="25259" y="7255"/>
                  </a:lnTo>
                  <a:lnTo>
                    <a:pt x="25819" y="6942"/>
                  </a:lnTo>
                  <a:lnTo>
                    <a:pt x="26423" y="6577"/>
                  </a:lnTo>
                  <a:lnTo>
                    <a:pt x="27069" y="6264"/>
                  </a:lnTo>
                  <a:lnTo>
                    <a:pt x="27802" y="5951"/>
                  </a:lnTo>
                  <a:lnTo>
                    <a:pt x="28535" y="5637"/>
                  </a:lnTo>
                  <a:lnTo>
                    <a:pt x="29310" y="5272"/>
                  </a:lnTo>
                  <a:lnTo>
                    <a:pt x="30129" y="4959"/>
                  </a:lnTo>
                  <a:lnTo>
                    <a:pt x="30948" y="4646"/>
                  </a:lnTo>
                  <a:lnTo>
                    <a:pt x="31810" y="4332"/>
                  </a:lnTo>
                  <a:lnTo>
                    <a:pt x="32716" y="4019"/>
                  </a:lnTo>
                  <a:lnTo>
                    <a:pt x="33621" y="3706"/>
                  </a:lnTo>
                  <a:lnTo>
                    <a:pt x="34526" y="3445"/>
                  </a:lnTo>
                  <a:lnTo>
                    <a:pt x="35431" y="3132"/>
                  </a:lnTo>
                  <a:lnTo>
                    <a:pt x="36336" y="2871"/>
                  </a:lnTo>
                  <a:lnTo>
                    <a:pt x="37198" y="2558"/>
                  </a:lnTo>
                  <a:lnTo>
                    <a:pt x="38104" y="2297"/>
                  </a:lnTo>
                  <a:lnTo>
                    <a:pt x="38966" y="2088"/>
                  </a:lnTo>
                  <a:lnTo>
                    <a:pt x="39828" y="1827"/>
                  </a:lnTo>
                  <a:lnTo>
                    <a:pt x="40647" y="1566"/>
                  </a:lnTo>
                  <a:lnTo>
                    <a:pt x="41423" y="1357"/>
                  </a:lnTo>
                  <a:lnTo>
                    <a:pt x="42888" y="992"/>
                  </a:lnTo>
                  <a:lnTo>
                    <a:pt x="44181" y="626"/>
                  </a:lnTo>
                  <a:lnTo>
                    <a:pt x="45259" y="366"/>
                  </a:lnTo>
                  <a:lnTo>
                    <a:pt x="46078" y="157"/>
                  </a:lnTo>
                  <a:lnTo>
                    <a:pt x="46767" y="0"/>
                  </a:lnTo>
                  <a:lnTo>
                    <a:pt x="46552" y="6994"/>
                  </a:lnTo>
                  <a:lnTo>
                    <a:pt x="35474" y="14511"/>
                  </a:lnTo>
                  <a:lnTo>
                    <a:pt x="24828" y="21244"/>
                  </a:lnTo>
                  <a:lnTo>
                    <a:pt x="19526" y="38939"/>
                  </a:lnTo>
                  <a:lnTo>
                    <a:pt x="11509" y="42749"/>
                  </a:lnTo>
                  <a:lnTo>
                    <a:pt x="2241" y="36799"/>
                  </a:lnTo>
                  <a:lnTo>
                    <a:pt x="0" y="26620"/>
                  </a:lnTo>
                  <a:lnTo>
                    <a:pt x="0" y="26620"/>
                  </a:lnTo>
                  <a:close/>
                </a:path>
              </a:pathLst>
            </a:custGeom>
            <a:solidFill>
              <a:srgbClr val="E896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1313575" y="1127425"/>
              <a:ext cx="703675" cy="1282775"/>
            </a:xfrm>
            <a:custGeom>
              <a:avLst/>
              <a:gdLst/>
              <a:ahLst/>
              <a:cxnLst/>
              <a:rect l="l" t="t" r="r" b="b"/>
              <a:pathLst>
                <a:path w="28147" h="51311" extrusionOk="0">
                  <a:moveTo>
                    <a:pt x="7328" y="1"/>
                  </a:moveTo>
                  <a:lnTo>
                    <a:pt x="12802" y="34712"/>
                  </a:lnTo>
                  <a:lnTo>
                    <a:pt x="2414" y="27300"/>
                  </a:lnTo>
                  <a:lnTo>
                    <a:pt x="2198" y="28396"/>
                  </a:lnTo>
                  <a:lnTo>
                    <a:pt x="1983" y="31162"/>
                  </a:lnTo>
                  <a:lnTo>
                    <a:pt x="2069" y="32937"/>
                  </a:lnTo>
                  <a:lnTo>
                    <a:pt x="2414" y="34920"/>
                  </a:lnTo>
                  <a:lnTo>
                    <a:pt x="2759" y="35964"/>
                  </a:lnTo>
                  <a:lnTo>
                    <a:pt x="3147" y="37008"/>
                  </a:lnTo>
                  <a:lnTo>
                    <a:pt x="3621" y="38000"/>
                  </a:lnTo>
                  <a:lnTo>
                    <a:pt x="4267" y="39044"/>
                  </a:lnTo>
                  <a:lnTo>
                    <a:pt x="4957" y="40088"/>
                  </a:lnTo>
                  <a:lnTo>
                    <a:pt x="5647" y="41080"/>
                  </a:lnTo>
                  <a:lnTo>
                    <a:pt x="6379" y="42019"/>
                  </a:lnTo>
                  <a:lnTo>
                    <a:pt x="7112" y="43011"/>
                  </a:lnTo>
                  <a:lnTo>
                    <a:pt x="7888" y="43898"/>
                  </a:lnTo>
                  <a:lnTo>
                    <a:pt x="8664" y="44733"/>
                  </a:lnTo>
                  <a:lnTo>
                    <a:pt x="9483" y="45464"/>
                  </a:lnTo>
                  <a:lnTo>
                    <a:pt x="9914" y="45829"/>
                  </a:lnTo>
                  <a:lnTo>
                    <a:pt x="10345" y="46195"/>
                  </a:lnTo>
                  <a:lnTo>
                    <a:pt x="10733" y="46508"/>
                  </a:lnTo>
                  <a:lnTo>
                    <a:pt x="11207" y="46769"/>
                  </a:lnTo>
                  <a:lnTo>
                    <a:pt x="11638" y="47030"/>
                  </a:lnTo>
                  <a:lnTo>
                    <a:pt x="12112" y="47291"/>
                  </a:lnTo>
                  <a:lnTo>
                    <a:pt x="12586" y="47500"/>
                  </a:lnTo>
                  <a:lnTo>
                    <a:pt x="13060" y="47656"/>
                  </a:lnTo>
                  <a:lnTo>
                    <a:pt x="14009" y="47917"/>
                  </a:lnTo>
                  <a:lnTo>
                    <a:pt x="16121" y="48022"/>
                  </a:lnTo>
                  <a:lnTo>
                    <a:pt x="18405" y="47552"/>
                  </a:lnTo>
                  <a:lnTo>
                    <a:pt x="19526" y="47082"/>
                  </a:lnTo>
                  <a:lnTo>
                    <a:pt x="20086" y="46821"/>
                  </a:lnTo>
                  <a:lnTo>
                    <a:pt x="20560" y="46560"/>
                  </a:lnTo>
                  <a:lnTo>
                    <a:pt x="21035" y="46299"/>
                  </a:lnTo>
                  <a:lnTo>
                    <a:pt x="21466" y="45986"/>
                  </a:lnTo>
                  <a:lnTo>
                    <a:pt x="21854" y="45673"/>
                  </a:lnTo>
                  <a:lnTo>
                    <a:pt x="22241" y="45360"/>
                  </a:lnTo>
                  <a:lnTo>
                    <a:pt x="23535" y="43898"/>
                  </a:lnTo>
                  <a:lnTo>
                    <a:pt x="24440" y="42228"/>
                  </a:lnTo>
                  <a:lnTo>
                    <a:pt x="25000" y="40401"/>
                  </a:lnTo>
                  <a:lnTo>
                    <a:pt x="25216" y="38365"/>
                  </a:lnTo>
                  <a:lnTo>
                    <a:pt x="25173" y="36225"/>
                  </a:lnTo>
                  <a:lnTo>
                    <a:pt x="24871" y="33929"/>
                  </a:lnTo>
                  <a:lnTo>
                    <a:pt x="24354" y="31528"/>
                  </a:lnTo>
                  <a:lnTo>
                    <a:pt x="24052" y="30275"/>
                  </a:lnTo>
                  <a:lnTo>
                    <a:pt x="23707" y="29022"/>
                  </a:lnTo>
                  <a:lnTo>
                    <a:pt x="23362" y="27717"/>
                  </a:lnTo>
                  <a:lnTo>
                    <a:pt x="23017" y="26412"/>
                  </a:lnTo>
                  <a:lnTo>
                    <a:pt x="22716" y="25055"/>
                  </a:lnTo>
                  <a:lnTo>
                    <a:pt x="22371" y="23750"/>
                  </a:lnTo>
                  <a:lnTo>
                    <a:pt x="21854" y="21193"/>
                  </a:lnTo>
                  <a:lnTo>
                    <a:pt x="21509" y="18687"/>
                  </a:lnTo>
                  <a:lnTo>
                    <a:pt x="21423" y="16286"/>
                  </a:lnTo>
                  <a:lnTo>
                    <a:pt x="21724" y="14146"/>
                  </a:lnTo>
                  <a:lnTo>
                    <a:pt x="21983" y="13102"/>
                  </a:lnTo>
                  <a:lnTo>
                    <a:pt x="22285" y="12058"/>
                  </a:lnTo>
                  <a:lnTo>
                    <a:pt x="22586" y="11067"/>
                  </a:lnTo>
                  <a:lnTo>
                    <a:pt x="22931" y="10075"/>
                  </a:lnTo>
                  <a:lnTo>
                    <a:pt x="23276" y="9083"/>
                  </a:lnTo>
                  <a:lnTo>
                    <a:pt x="23621" y="8196"/>
                  </a:lnTo>
                  <a:lnTo>
                    <a:pt x="23966" y="7308"/>
                  </a:lnTo>
                  <a:lnTo>
                    <a:pt x="24310" y="6473"/>
                  </a:lnTo>
                  <a:lnTo>
                    <a:pt x="24612" y="5742"/>
                  </a:lnTo>
                  <a:lnTo>
                    <a:pt x="24914" y="5064"/>
                  </a:lnTo>
                  <a:lnTo>
                    <a:pt x="25388" y="3968"/>
                  </a:lnTo>
                  <a:lnTo>
                    <a:pt x="25862" y="2976"/>
                  </a:lnTo>
                  <a:lnTo>
                    <a:pt x="25991" y="9031"/>
                  </a:lnTo>
                  <a:lnTo>
                    <a:pt x="25862" y="9344"/>
                  </a:lnTo>
                  <a:lnTo>
                    <a:pt x="25517" y="10284"/>
                  </a:lnTo>
                  <a:lnTo>
                    <a:pt x="25043" y="11693"/>
                  </a:lnTo>
                  <a:lnTo>
                    <a:pt x="24526" y="13363"/>
                  </a:lnTo>
                  <a:lnTo>
                    <a:pt x="23793" y="17278"/>
                  </a:lnTo>
                  <a:lnTo>
                    <a:pt x="23750" y="19209"/>
                  </a:lnTo>
                  <a:lnTo>
                    <a:pt x="24095" y="20932"/>
                  </a:lnTo>
                  <a:lnTo>
                    <a:pt x="24698" y="22811"/>
                  </a:lnTo>
                  <a:lnTo>
                    <a:pt x="25086" y="23959"/>
                  </a:lnTo>
                  <a:lnTo>
                    <a:pt x="25474" y="25212"/>
                  </a:lnTo>
                  <a:lnTo>
                    <a:pt x="25905" y="26569"/>
                  </a:lnTo>
                  <a:lnTo>
                    <a:pt x="26293" y="28030"/>
                  </a:lnTo>
                  <a:lnTo>
                    <a:pt x="26724" y="29492"/>
                  </a:lnTo>
                  <a:lnTo>
                    <a:pt x="27069" y="31006"/>
                  </a:lnTo>
                  <a:lnTo>
                    <a:pt x="27716" y="33981"/>
                  </a:lnTo>
                  <a:lnTo>
                    <a:pt x="28104" y="36852"/>
                  </a:lnTo>
                  <a:lnTo>
                    <a:pt x="28147" y="39409"/>
                  </a:lnTo>
                  <a:lnTo>
                    <a:pt x="28017" y="40558"/>
                  </a:lnTo>
                  <a:lnTo>
                    <a:pt x="27759" y="41497"/>
                  </a:lnTo>
                  <a:lnTo>
                    <a:pt x="27112" y="43376"/>
                  </a:lnTo>
                  <a:lnTo>
                    <a:pt x="26724" y="44316"/>
                  </a:lnTo>
                  <a:lnTo>
                    <a:pt x="26379" y="45203"/>
                  </a:lnTo>
                  <a:lnTo>
                    <a:pt x="25948" y="46143"/>
                  </a:lnTo>
                  <a:lnTo>
                    <a:pt x="25474" y="46978"/>
                  </a:lnTo>
                  <a:lnTo>
                    <a:pt x="24957" y="47813"/>
                  </a:lnTo>
                  <a:lnTo>
                    <a:pt x="24397" y="48596"/>
                  </a:lnTo>
                  <a:lnTo>
                    <a:pt x="23793" y="49274"/>
                  </a:lnTo>
                  <a:lnTo>
                    <a:pt x="23448" y="49640"/>
                  </a:lnTo>
                  <a:lnTo>
                    <a:pt x="23060" y="49901"/>
                  </a:lnTo>
                  <a:lnTo>
                    <a:pt x="22673" y="50162"/>
                  </a:lnTo>
                  <a:lnTo>
                    <a:pt x="22285" y="50423"/>
                  </a:lnTo>
                  <a:lnTo>
                    <a:pt x="21854" y="50632"/>
                  </a:lnTo>
                  <a:lnTo>
                    <a:pt x="21423" y="50840"/>
                  </a:lnTo>
                  <a:lnTo>
                    <a:pt x="20431" y="51154"/>
                  </a:lnTo>
                  <a:lnTo>
                    <a:pt x="19397" y="51310"/>
                  </a:lnTo>
                  <a:lnTo>
                    <a:pt x="16940" y="51206"/>
                  </a:lnTo>
                  <a:lnTo>
                    <a:pt x="14483" y="50684"/>
                  </a:lnTo>
                  <a:lnTo>
                    <a:pt x="13448" y="50423"/>
                  </a:lnTo>
                  <a:lnTo>
                    <a:pt x="12543" y="50110"/>
                  </a:lnTo>
                  <a:lnTo>
                    <a:pt x="11724" y="49796"/>
                  </a:lnTo>
                  <a:lnTo>
                    <a:pt x="11035" y="49483"/>
                  </a:lnTo>
                  <a:lnTo>
                    <a:pt x="10388" y="49118"/>
                  </a:lnTo>
                  <a:lnTo>
                    <a:pt x="9828" y="48700"/>
                  </a:lnTo>
                  <a:lnTo>
                    <a:pt x="9267" y="48335"/>
                  </a:lnTo>
                  <a:lnTo>
                    <a:pt x="8793" y="47865"/>
                  </a:lnTo>
                  <a:lnTo>
                    <a:pt x="7931" y="46978"/>
                  </a:lnTo>
                  <a:lnTo>
                    <a:pt x="7069" y="45934"/>
                  </a:lnTo>
                  <a:lnTo>
                    <a:pt x="6121" y="44838"/>
                  </a:lnTo>
                  <a:lnTo>
                    <a:pt x="5173" y="43689"/>
                  </a:lnTo>
                  <a:lnTo>
                    <a:pt x="4224" y="42437"/>
                  </a:lnTo>
                  <a:lnTo>
                    <a:pt x="3319" y="41080"/>
                  </a:lnTo>
                  <a:lnTo>
                    <a:pt x="2888" y="40349"/>
                  </a:lnTo>
                  <a:lnTo>
                    <a:pt x="2457" y="39618"/>
                  </a:lnTo>
                  <a:lnTo>
                    <a:pt x="2069" y="38887"/>
                  </a:lnTo>
                  <a:lnTo>
                    <a:pt x="1724" y="38157"/>
                  </a:lnTo>
                  <a:lnTo>
                    <a:pt x="1336" y="37374"/>
                  </a:lnTo>
                  <a:lnTo>
                    <a:pt x="1035" y="36591"/>
                  </a:lnTo>
                  <a:lnTo>
                    <a:pt x="517" y="34973"/>
                  </a:lnTo>
                  <a:lnTo>
                    <a:pt x="86" y="33302"/>
                  </a:lnTo>
                  <a:lnTo>
                    <a:pt x="0" y="31371"/>
                  </a:lnTo>
                  <a:lnTo>
                    <a:pt x="259" y="29127"/>
                  </a:lnTo>
                  <a:lnTo>
                    <a:pt x="776" y="26778"/>
                  </a:lnTo>
                  <a:lnTo>
                    <a:pt x="1121" y="25577"/>
                  </a:lnTo>
                  <a:lnTo>
                    <a:pt x="1466" y="24481"/>
                  </a:lnTo>
                  <a:lnTo>
                    <a:pt x="1810" y="23385"/>
                  </a:lnTo>
                  <a:lnTo>
                    <a:pt x="2198" y="22341"/>
                  </a:lnTo>
                  <a:lnTo>
                    <a:pt x="2543" y="21401"/>
                  </a:lnTo>
                  <a:lnTo>
                    <a:pt x="2845" y="20619"/>
                  </a:lnTo>
                  <a:lnTo>
                    <a:pt x="3319" y="19418"/>
                  </a:lnTo>
                  <a:lnTo>
                    <a:pt x="3491" y="19000"/>
                  </a:lnTo>
                  <a:lnTo>
                    <a:pt x="9655" y="30223"/>
                  </a:lnTo>
                  <a:lnTo>
                    <a:pt x="6509" y="6943"/>
                  </a:lnTo>
                  <a:lnTo>
                    <a:pt x="7328" y="1"/>
                  </a:lnTo>
                  <a:lnTo>
                    <a:pt x="732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1176700" y="1240950"/>
              <a:ext cx="989250" cy="1430225"/>
            </a:xfrm>
            <a:custGeom>
              <a:avLst/>
              <a:gdLst/>
              <a:ahLst/>
              <a:cxnLst/>
              <a:rect l="l" t="t" r="r" b="b"/>
              <a:pathLst>
                <a:path w="39570" h="57209" extrusionOk="0">
                  <a:moveTo>
                    <a:pt x="9311" y="1"/>
                  </a:moveTo>
                  <a:lnTo>
                    <a:pt x="8966" y="732"/>
                  </a:lnTo>
                  <a:lnTo>
                    <a:pt x="8579" y="1567"/>
                  </a:lnTo>
                  <a:lnTo>
                    <a:pt x="8061" y="2663"/>
                  </a:lnTo>
                  <a:lnTo>
                    <a:pt x="7760" y="3289"/>
                  </a:lnTo>
                  <a:lnTo>
                    <a:pt x="7415" y="4020"/>
                  </a:lnTo>
                  <a:lnTo>
                    <a:pt x="7070" y="4751"/>
                  </a:lnTo>
                  <a:lnTo>
                    <a:pt x="6725" y="5534"/>
                  </a:lnTo>
                  <a:lnTo>
                    <a:pt x="6337" y="6369"/>
                  </a:lnTo>
                  <a:lnTo>
                    <a:pt x="5949" y="7256"/>
                  </a:lnTo>
                  <a:lnTo>
                    <a:pt x="5561" y="8144"/>
                  </a:lnTo>
                  <a:lnTo>
                    <a:pt x="5173" y="9083"/>
                  </a:lnTo>
                  <a:lnTo>
                    <a:pt x="4742" y="10023"/>
                  </a:lnTo>
                  <a:lnTo>
                    <a:pt x="4354" y="10962"/>
                  </a:lnTo>
                  <a:lnTo>
                    <a:pt x="3966" y="11954"/>
                  </a:lnTo>
                  <a:lnTo>
                    <a:pt x="3579" y="12894"/>
                  </a:lnTo>
                  <a:lnTo>
                    <a:pt x="3191" y="13885"/>
                  </a:lnTo>
                  <a:lnTo>
                    <a:pt x="2803" y="14877"/>
                  </a:lnTo>
                  <a:lnTo>
                    <a:pt x="2415" y="15869"/>
                  </a:lnTo>
                  <a:lnTo>
                    <a:pt x="2113" y="16808"/>
                  </a:lnTo>
                  <a:lnTo>
                    <a:pt x="1466" y="18687"/>
                  </a:lnTo>
                  <a:lnTo>
                    <a:pt x="906" y="20410"/>
                  </a:lnTo>
                  <a:lnTo>
                    <a:pt x="475" y="22080"/>
                  </a:lnTo>
                  <a:lnTo>
                    <a:pt x="216" y="23489"/>
                  </a:lnTo>
                  <a:lnTo>
                    <a:pt x="1" y="26308"/>
                  </a:lnTo>
                  <a:lnTo>
                    <a:pt x="216" y="29283"/>
                  </a:lnTo>
                  <a:lnTo>
                    <a:pt x="432" y="30797"/>
                  </a:lnTo>
                  <a:lnTo>
                    <a:pt x="734" y="32311"/>
                  </a:lnTo>
                  <a:lnTo>
                    <a:pt x="1122" y="33824"/>
                  </a:lnTo>
                  <a:lnTo>
                    <a:pt x="1553" y="35338"/>
                  </a:lnTo>
                  <a:lnTo>
                    <a:pt x="2070" y="36800"/>
                  </a:lnTo>
                  <a:lnTo>
                    <a:pt x="2329" y="37530"/>
                  </a:lnTo>
                  <a:lnTo>
                    <a:pt x="2630" y="38261"/>
                  </a:lnTo>
                  <a:lnTo>
                    <a:pt x="2932" y="38940"/>
                  </a:lnTo>
                  <a:lnTo>
                    <a:pt x="3234" y="39670"/>
                  </a:lnTo>
                  <a:lnTo>
                    <a:pt x="3579" y="40349"/>
                  </a:lnTo>
                  <a:lnTo>
                    <a:pt x="3880" y="40975"/>
                  </a:lnTo>
                  <a:lnTo>
                    <a:pt x="4268" y="41654"/>
                  </a:lnTo>
                  <a:lnTo>
                    <a:pt x="4613" y="42280"/>
                  </a:lnTo>
                  <a:lnTo>
                    <a:pt x="5346" y="43481"/>
                  </a:lnTo>
                  <a:lnTo>
                    <a:pt x="6079" y="44577"/>
                  </a:lnTo>
                  <a:lnTo>
                    <a:pt x="6854" y="45569"/>
                  </a:lnTo>
                  <a:lnTo>
                    <a:pt x="7716" y="46560"/>
                  </a:lnTo>
                  <a:lnTo>
                    <a:pt x="8622" y="47656"/>
                  </a:lnTo>
                  <a:lnTo>
                    <a:pt x="9613" y="48700"/>
                  </a:lnTo>
                  <a:lnTo>
                    <a:pt x="10691" y="49797"/>
                  </a:lnTo>
                  <a:lnTo>
                    <a:pt x="11854" y="50893"/>
                  </a:lnTo>
                  <a:lnTo>
                    <a:pt x="12156" y="51154"/>
                  </a:lnTo>
                  <a:lnTo>
                    <a:pt x="12458" y="51467"/>
                  </a:lnTo>
                  <a:lnTo>
                    <a:pt x="12760" y="51728"/>
                  </a:lnTo>
                  <a:lnTo>
                    <a:pt x="13104" y="51989"/>
                  </a:lnTo>
                  <a:lnTo>
                    <a:pt x="13406" y="52250"/>
                  </a:lnTo>
                  <a:lnTo>
                    <a:pt x="13708" y="52511"/>
                  </a:lnTo>
                  <a:lnTo>
                    <a:pt x="14010" y="52772"/>
                  </a:lnTo>
                  <a:lnTo>
                    <a:pt x="14354" y="52981"/>
                  </a:lnTo>
                  <a:lnTo>
                    <a:pt x="14699" y="53242"/>
                  </a:lnTo>
                  <a:lnTo>
                    <a:pt x="15001" y="53502"/>
                  </a:lnTo>
                  <a:lnTo>
                    <a:pt x="15346" y="53711"/>
                  </a:lnTo>
                  <a:lnTo>
                    <a:pt x="15691" y="53972"/>
                  </a:lnTo>
                  <a:lnTo>
                    <a:pt x="15992" y="54181"/>
                  </a:lnTo>
                  <a:lnTo>
                    <a:pt x="16337" y="54390"/>
                  </a:lnTo>
                  <a:lnTo>
                    <a:pt x="16682" y="54651"/>
                  </a:lnTo>
                  <a:lnTo>
                    <a:pt x="17027" y="54860"/>
                  </a:lnTo>
                  <a:lnTo>
                    <a:pt x="17716" y="55225"/>
                  </a:lnTo>
                  <a:lnTo>
                    <a:pt x="18449" y="55590"/>
                  </a:lnTo>
                  <a:lnTo>
                    <a:pt x="19139" y="55956"/>
                  </a:lnTo>
                  <a:lnTo>
                    <a:pt x="19829" y="56217"/>
                  </a:lnTo>
                  <a:lnTo>
                    <a:pt x="20561" y="56530"/>
                  </a:lnTo>
                  <a:lnTo>
                    <a:pt x="21294" y="56739"/>
                  </a:lnTo>
                  <a:lnTo>
                    <a:pt x="22716" y="57052"/>
                  </a:lnTo>
                  <a:lnTo>
                    <a:pt x="24139" y="57208"/>
                  </a:lnTo>
                  <a:lnTo>
                    <a:pt x="25604" y="57156"/>
                  </a:lnTo>
                  <a:lnTo>
                    <a:pt x="27027" y="56895"/>
                  </a:lnTo>
                  <a:lnTo>
                    <a:pt x="28406" y="56426"/>
                  </a:lnTo>
                  <a:lnTo>
                    <a:pt x="29053" y="56165"/>
                  </a:lnTo>
                  <a:lnTo>
                    <a:pt x="29656" y="55851"/>
                  </a:lnTo>
                  <a:lnTo>
                    <a:pt x="30260" y="55538"/>
                  </a:lnTo>
                  <a:lnTo>
                    <a:pt x="30820" y="55173"/>
                  </a:lnTo>
                  <a:lnTo>
                    <a:pt x="31337" y="54807"/>
                  </a:lnTo>
                  <a:lnTo>
                    <a:pt x="31854" y="54390"/>
                  </a:lnTo>
                  <a:lnTo>
                    <a:pt x="32372" y="54024"/>
                  </a:lnTo>
                  <a:lnTo>
                    <a:pt x="32846" y="53555"/>
                  </a:lnTo>
                  <a:lnTo>
                    <a:pt x="33708" y="52667"/>
                  </a:lnTo>
                  <a:lnTo>
                    <a:pt x="34527" y="51728"/>
                  </a:lnTo>
                  <a:lnTo>
                    <a:pt x="35260" y="50736"/>
                  </a:lnTo>
                  <a:lnTo>
                    <a:pt x="35906" y="49744"/>
                  </a:lnTo>
                  <a:lnTo>
                    <a:pt x="36510" y="48753"/>
                  </a:lnTo>
                  <a:lnTo>
                    <a:pt x="37027" y="47761"/>
                  </a:lnTo>
                  <a:lnTo>
                    <a:pt x="37501" y="46769"/>
                  </a:lnTo>
                  <a:lnTo>
                    <a:pt x="37889" y="45777"/>
                  </a:lnTo>
                  <a:lnTo>
                    <a:pt x="38277" y="44890"/>
                  </a:lnTo>
                  <a:lnTo>
                    <a:pt x="38579" y="44055"/>
                  </a:lnTo>
                  <a:lnTo>
                    <a:pt x="38837" y="43272"/>
                  </a:lnTo>
                  <a:lnTo>
                    <a:pt x="39527" y="39514"/>
                  </a:lnTo>
                  <a:lnTo>
                    <a:pt x="39570" y="34660"/>
                  </a:lnTo>
                  <a:lnTo>
                    <a:pt x="39354" y="32050"/>
                  </a:lnTo>
                  <a:lnTo>
                    <a:pt x="39010" y="29440"/>
                  </a:lnTo>
                  <a:lnTo>
                    <a:pt x="38579" y="26882"/>
                  </a:lnTo>
                  <a:lnTo>
                    <a:pt x="38061" y="24533"/>
                  </a:lnTo>
                  <a:lnTo>
                    <a:pt x="37760" y="23385"/>
                  </a:lnTo>
                  <a:lnTo>
                    <a:pt x="37458" y="22289"/>
                  </a:lnTo>
                  <a:lnTo>
                    <a:pt x="37113" y="21245"/>
                  </a:lnTo>
                  <a:lnTo>
                    <a:pt x="36811" y="20201"/>
                  </a:lnTo>
                  <a:lnTo>
                    <a:pt x="36251" y="18218"/>
                  </a:lnTo>
                  <a:lnTo>
                    <a:pt x="35777" y="16286"/>
                  </a:lnTo>
                  <a:lnTo>
                    <a:pt x="35173" y="12894"/>
                  </a:lnTo>
                  <a:lnTo>
                    <a:pt x="35173" y="11328"/>
                  </a:lnTo>
                  <a:lnTo>
                    <a:pt x="35389" y="9814"/>
                  </a:lnTo>
                  <a:lnTo>
                    <a:pt x="35734" y="8457"/>
                  </a:lnTo>
                  <a:lnTo>
                    <a:pt x="36165" y="7152"/>
                  </a:lnTo>
                  <a:lnTo>
                    <a:pt x="36553" y="5951"/>
                  </a:lnTo>
                  <a:lnTo>
                    <a:pt x="36941" y="4907"/>
                  </a:lnTo>
                  <a:lnTo>
                    <a:pt x="37285" y="4072"/>
                  </a:lnTo>
                  <a:lnTo>
                    <a:pt x="37587" y="3446"/>
                  </a:lnTo>
                  <a:lnTo>
                    <a:pt x="37846" y="2872"/>
                  </a:lnTo>
                  <a:lnTo>
                    <a:pt x="35389" y="419"/>
                  </a:lnTo>
                  <a:lnTo>
                    <a:pt x="34958" y="1619"/>
                  </a:lnTo>
                  <a:lnTo>
                    <a:pt x="34527" y="2976"/>
                  </a:lnTo>
                  <a:lnTo>
                    <a:pt x="34053" y="4646"/>
                  </a:lnTo>
                  <a:lnTo>
                    <a:pt x="33579" y="6473"/>
                  </a:lnTo>
                  <a:lnTo>
                    <a:pt x="33191" y="8405"/>
                  </a:lnTo>
                  <a:lnTo>
                    <a:pt x="32975" y="12006"/>
                  </a:lnTo>
                  <a:lnTo>
                    <a:pt x="33320" y="14146"/>
                  </a:lnTo>
                  <a:lnTo>
                    <a:pt x="33665" y="15608"/>
                  </a:lnTo>
                  <a:lnTo>
                    <a:pt x="34096" y="17226"/>
                  </a:lnTo>
                  <a:lnTo>
                    <a:pt x="34570" y="19053"/>
                  </a:lnTo>
                  <a:lnTo>
                    <a:pt x="35044" y="20984"/>
                  </a:lnTo>
                  <a:lnTo>
                    <a:pt x="35561" y="23020"/>
                  </a:lnTo>
                  <a:lnTo>
                    <a:pt x="36079" y="25108"/>
                  </a:lnTo>
                  <a:lnTo>
                    <a:pt x="36510" y="27195"/>
                  </a:lnTo>
                  <a:lnTo>
                    <a:pt x="36941" y="29283"/>
                  </a:lnTo>
                  <a:lnTo>
                    <a:pt x="37544" y="33302"/>
                  </a:lnTo>
                  <a:lnTo>
                    <a:pt x="37716" y="36852"/>
                  </a:lnTo>
                  <a:lnTo>
                    <a:pt x="37587" y="38313"/>
                  </a:lnTo>
                  <a:lnTo>
                    <a:pt x="37242" y="39566"/>
                  </a:lnTo>
                  <a:lnTo>
                    <a:pt x="36854" y="40714"/>
                  </a:lnTo>
                  <a:lnTo>
                    <a:pt x="36380" y="41863"/>
                  </a:lnTo>
                  <a:lnTo>
                    <a:pt x="35863" y="43011"/>
                  </a:lnTo>
                  <a:lnTo>
                    <a:pt x="35346" y="44159"/>
                  </a:lnTo>
                  <a:lnTo>
                    <a:pt x="34785" y="45255"/>
                  </a:lnTo>
                  <a:lnTo>
                    <a:pt x="34182" y="46352"/>
                  </a:lnTo>
                  <a:lnTo>
                    <a:pt x="33579" y="47395"/>
                  </a:lnTo>
                  <a:lnTo>
                    <a:pt x="32932" y="48335"/>
                  </a:lnTo>
                  <a:lnTo>
                    <a:pt x="32242" y="49275"/>
                  </a:lnTo>
                  <a:lnTo>
                    <a:pt x="31510" y="50110"/>
                  </a:lnTo>
                  <a:lnTo>
                    <a:pt x="30777" y="50840"/>
                  </a:lnTo>
                  <a:lnTo>
                    <a:pt x="30389" y="51206"/>
                  </a:lnTo>
                  <a:lnTo>
                    <a:pt x="30001" y="51519"/>
                  </a:lnTo>
                  <a:lnTo>
                    <a:pt x="29613" y="51780"/>
                  </a:lnTo>
                  <a:lnTo>
                    <a:pt x="29225" y="52041"/>
                  </a:lnTo>
                  <a:lnTo>
                    <a:pt x="28837" y="52302"/>
                  </a:lnTo>
                  <a:lnTo>
                    <a:pt x="28406" y="52511"/>
                  </a:lnTo>
                  <a:lnTo>
                    <a:pt x="27587" y="52824"/>
                  </a:lnTo>
                  <a:lnTo>
                    <a:pt x="26768" y="52981"/>
                  </a:lnTo>
                  <a:lnTo>
                    <a:pt x="24958" y="53033"/>
                  </a:lnTo>
                  <a:lnTo>
                    <a:pt x="22932" y="52876"/>
                  </a:lnTo>
                  <a:lnTo>
                    <a:pt x="20820" y="52354"/>
                  </a:lnTo>
                  <a:lnTo>
                    <a:pt x="19699" y="51989"/>
                  </a:lnTo>
                  <a:lnTo>
                    <a:pt x="18579" y="51571"/>
                  </a:lnTo>
                  <a:lnTo>
                    <a:pt x="18018" y="51310"/>
                  </a:lnTo>
                  <a:lnTo>
                    <a:pt x="17415" y="50997"/>
                  </a:lnTo>
                  <a:lnTo>
                    <a:pt x="16854" y="50684"/>
                  </a:lnTo>
                  <a:lnTo>
                    <a:pt x="16294" y="50371"/>
                  </a:lnTo>
                  <a:lnTo>
                    <a:pt x="15734" y="50058"/>
                  </a:lnTo>
                  <a:lnTo>
                    <a:pt x="15130" y="49640"/>
                  </a:lnTo>
                  <a:lnTo>
                    <a:pt x="14570" y="49275"/>
                  </a:lnTo>
                  <a:lnTo>
                    <a:pt x="14010" y="48857"/>
                  </a:lnTo>
                  <a:lnTo>
                    <a:pt x="13751" y="48596"/>
                  </a:lnTo>
                  <a:lnTo>
                    <a:pt x="13449" y="48387"/>
                  </a:lnTo>
                  <a:lnTo>
                    <a:pt x="13191" y="48178"/>
                  </a:lnTo>
                  <a:lnTo>
                    <a:pt x="12889" y="47917"/>
                  </a:lnTo>
                  <a:lnTo>
                    <a:pt x="11811" y="46926"/>
                  </a:lnTo>
                  <a:lnTo>
                    <a:pt x="10734" y="45777"/>
                  </a:lnTo>
                  <a:lnTo>
                    <a:pt x="9699" y="44577"/>
                  </a:lnTo>
                  <a:lnTo>
                    <a:pt x="8708" y="43272"/>
                  </a:lnTo>
                  <a:lnTo>
                    <a:pt x="8234" y="42593"/>
                  </a:lnTo>
                  <a:lnTo>
                    <a:pt x="7803" y="41915"/>
                  </a:lnTo>
                  <a:lnTo>
                    <a:pt x="7329" y="41236"/>
                  </a:lnTo>
                  <a:lnTo>
                    <a:pt x="6941" y="40506"/>
                  </a:lnTo>
                  <a:lnTo>
                    <a:pt x="6553" y="39827"/>
                  </a:lnTo>
                  <a:lnTo>
                    <a:pt x="6122" y="39096"/>
                  </a:lnTo>
                  <a:lnTo>
                    <a:pt x="5777" y="38365"/>
                  </a:lnTo>
                  <a:lnTo>
                    <a:pt x="5432" y="37635"/>
                  </a:lnTo>
                  <a:lnTo>
                    <a:pt x="5087" y="36904"/>
                  </a:lnTo>
                  <a:lnTo>
                    <a:pt x="4785" y="36225"/>
                  </a:lnTo>
                  <a:lnTo>
                    <a:pt x="4484" y="35495"/>
                  </a:lnTo>
                  <a:lnTo>
                    <a:pt x="4182" y="34764"/>
                  </a:lnTo>
                  <a:lnTo>
                    <a:pt x="3923" y="34033"/>
                  </a:lnTo>
                  <a:lnTo>
                    <a:pt x="3665" y="33355"/>
                  </a:lnTo>
                  <a:lnTo>
                    <a:pt x="3234" y="31945"/>
                  </a:lnTo>
                  <a:lnTo>
                    <a:pt x="2846" y="30588"/>
                  </a:lnTo>
                  <a:lnTo>
                    <a:pt x="2329" y="28031"/>
                  </a:lnTo>
                  <a:lnTo>
                    <a:pt x="2070" y="25786"/>
                  </a:lnTo>
                  <a:lnTo>
                    <a:pt x="2113" y="23907"/>
                  </a:lnTo>
                  <a:lnTo>
                    <a:pt x="2285" y="22863"/>
                  </a:lnTo>
                  <a:lnTo>
                    <a:pt x="2587" y="21558"/>
                  </a:lnTo>
                  <a:lnTo>
                    <a:pt x="3018" y="19992"/>
                  </a:lnTo>
                  <a:lnTo>
                    <a:pt x="3492" y="18270"/>
                  </a:lnTo>
                  <a:lnTo>
                    <a:pt x="4053" y="16339"/>
                  </a:lnTo>
                  <a:lnTo>
                    <a:pt x="4656" y="14355"/>
                  </a:lnTo>
                  <a:lnTo>
                    <a:pt x="5303" y="12319"/>
                  </a:lnTo>
                  <a:lnTo>
                    <a:pt x="5949" y="10284"/>
                  </a:lnTo>
                  <a:lnTo>
                    <a:pt x="6596" y="8248"/>
                  </a:lnTo>
                  <a:lnTo>
                    <a:pt x="7199" y="6369"/>
                  </a:lnTo>
                  <a:lnTo>
                    <a:pt x="7760" y="4646"/>
                  </a:lnTo>
                  <a:lnTo>
                    <a:pt x="8277" y="3081"/>
                  </a:lnTo>
                  <a:lnTo>
                    <a:pt x="8708" y="1828"/>
                  </a:lnTo>
                  <a:lnTo>
                    <a:pt x="9053" y="836"/>
                  </a:lnTo>
                  <a:lnTo>
                    <a:pt x="9311" y="1"/>
                  </a:lnTo>
                  <a:lnTo>
                    <a:pt x="93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1857750" y="652450"/>
              <a:ext cx="336225" cy="716425"/>
            </a:xfrm>
            <a:custGeom>
              <a:avLst/>
              <a:gdLst/>
              <a:ahLst/>
              <a:cxnLst/>
              <a:rect l="l" t="t" r="r" b="b"/>
              <a:pathLst>
                <a:path w="13449" h="28657" extrusionOk="0">
                  <a:moveTo>
                    <a:pt x="9397" y="53"/>
                  </a:moveTo>
                  <a:lnTo>
                    <a:pt x="8750" y="0"/>
                  </a:lnTo>
                  <a:lnTo>
                    <a:pt x="7285" y="105"/>
                  </a:lnTo>
                  <a:lnTo>
                    <a:pt x="6552" y="418"/>
                  </a:lnTo>
                  <a:lnTo>
                    <a:pt x="5949" y="992"/>
                  </a:lnTo>
                  <a:lnTo>
                    <a:pt x="5561" y="1879"/>
                  </a:lnTo>
                  <a:lnTo>
                    <a:pt x="5561" y="3184"/>
                  </a:lnTo>
                  <a:lnTo>
                    <a:pt x="5819" y="4594"/>
                  </a:lnTo>
                  <a:lnTo>
                    <a:pt x="6207" y="5846"/>
                  </a:lnTo>
                  <a:lnTo>
                    <a:pt x="6681" y="6942"/>
                  </a:lnTo>
                  <a:lnTo>
                    <a:pt x="7156" y="7830"/>
                  </a:lnTo>
                  <a:lnTo>
                    <a:pt x="7630" y="8561"/>
                  </a:lnTo>
                  <a:lnTo>
                    <a:pt x="8061" y="9030"/>
                  </a:lnTo>
                  <a:lnTo>
                    <a:pt x="8406" y="9500"/>
                  </a:lnTo>
                  <a:lnTo>
                    <a:pt x="8233" y="9343"/>
                  </a:lnTo>
                  <a:lnTo>
                    <a:pt x="7673" y="8926"/>
                  </a:lnTo>
                  <a:lnTo>
                    <a:pt x="7328" y="8717"/>
                  </a:lnTo>
                  <a:lnTo>
                    <a:pt x="6940" y="8456"/>
                  </a:lnTo>
                  <a:lnTo>
                    <a:pt x="6509" y="8195"/>
                  </a:lnTo>
                  <a:lnTo>
                    <a:pt x="6035" y="7986"/>
                  </a:lnTo>
                  <a:lnTo>
                    <a:pt x="5561" y="7830"/>
                  </a:lnTo>
                  <a:lnTo>
                    <a:pt x="5130" y="7673"/>
                  </a:lnTo>
                  <a:lnTo>
                    <a:pt x="4268" y="7621"/>
                  </a:lnTo>
                  <a:lnTo>
                    <a:pt x="3578" y="7934"/>
                  </a:lnTo>
                  <a:lnTo>
                    <a:pt x="3147" y="8769"/>
                  </a:lnTo>
                  <a:lnTo>
                    <a:pt x="3104" y="10805"/>
                  </a:lnTo>
                  <a:lnTo>
                    <a:pt x="3276" y="11588"/>
                  </a:lnTo>
                  <a:lnTo>
                    <a:pt x="3578" y="12267"/>
                  </a:lnTo>
                  <a:lnTo>
                    <a:pt x="4181" y="13154"/>
                  </a:lnTo>
                  <a:lnTo>
                    <a:pt x="4483" y="13415"/>
                  </a:lnTo>
                  <a:lnTo>
                    <a:pt x="3621" y="13258"/>
                  </a:lnTo>
                  <a:lnTo>
                    <a:pt x="1854" y="13258"/>
                  </a:lnTo>
                  <a:lnTo>
                    <a:pt x="992" y="13519"/>
                  </a:lnTo>
                  <a:lnTo>
                    <a:pt x="345" y="14093"/>
                  </a:lnTo>
                  <a:lnTo>
                    <a:pt x="0" y="15137"/>
                  </a:lnTo>
                  <a:lnTo>
                    <a:pt x="216" y="16599"/>
                  </a:lnTo>
                  <a:lnTo>
                    <a:pt x="518" y="17486"/>
                  </a:lnTo>
                  <a:lnTo>
                    <a:pt x="949" y="18426"/>
                  </a:lnTo>
                  <a:lnTo>
                    <a:pt x="1509" y="19417"/>
                  </a:lnTo>
                  <a:lnTo>
                    <a:pt x="2156" y="20357"/>
                  </a:lnTo>
                  <a:lnTo>
                    <a:pt x="2888" y="21297"/>
                  </a:lnTo>
                  <a:lnTo>
                    <a:pt x="3621" y="22236"/>
                  </a:lnTo>
                  <a:lnTo>
                    <a:pt x="4440" y="23123"/>
                  </a:lnTo>
                  <a:lnTo>
                    <a:pt x="5216" y="23959"/>
                  </a:lnTo>
                  <a:lnTo>
                    <a:pt x="5992" y="24794"/>
                  </a:lnTo>
                  <a:lnTo>
                    <a:pt x="6768" y="25524"/>
                  </a:lnTo>
                  <a:lnTo>
                    <a:pt x="8061" y="26725"/>
                  </a:lnTo>
                  <a:lnTo>
                    <a:pt x="8319" y="26934"/>
                  </a:lnTo>
                  <a:lnTo>
                    <a:pt x="8535" y="27143"/>
                  </a:lnTo>
                  <a:lnTo>
                    <a:pt x="8923" y="27508"/>
                  </a:lnTo>
                  <a:lnTo>
                    <a:pt x="9268" y="27821"/>
                  </a:lnTo>
                  <a:lnTo>
                    <a:pt x="9828" y="28082"/>
                  </a:lnTo>
                  <a:lnTo>
                    <a:pt x="10388" y="28343"/>
                  </a:lnTo>
                  <a:lnTo>
                    <a:pt x="11078" y="28552"/>
                  </a:lnTo>
                  <a:lnTo>
                    <a:pt x="11768" y="28656"/>
                  </a:lnTo>
                  <a:lnTo>
                    <a:pt x="12457" y="28604"/>
                  </a:lnTo>
                  <a:lnTo>
                    <a:pt x="13406" y="27665"/>
                  </a:lnTo>
                  <a:lnTo>
                    <a:pt x="13449" y="25785"/>
                  </a:lnTo>
                  <a:lnTo>
                    <a:pt x="13190" y="24741"/>
                  </a:lnTo>
                  <a:lnTo>
                    <a:pt x="12802" y="23750"/>
                  </a:lnTo>
                  <a:lnTo>
                    <a:pt x="12371" y="22862"/>
                  </a:lnTo>
                  <a:lnTo>
                    <a:pt x="11983" y="22184"/>
                  </a:lnTo>
                  <a:lnTo>
                    <a:pt x="11595" y="21505"/>
                  </a:lnTo>
                  <a:lnTo>
                    <a:pt x="11940" y="23332"/>
                  </a:lnTo>
                  <a:lnTo>
                    <a:pt x="11854" y="24481"/>
                  </a:lnTo>
                  <a:lnTo>
                    <a:pt x="11552" y="24794"/>
                  </a:lnTo>
                  <a:lnTo>
                    <a:pt x="11035" y="24794"/>
                  </a:lnTo>
                  <a:lnTo>
                    <a:pt x="10216" y="24428"/>
                  </a:lnTo>
                  <a:lnTo>
                    <a:pt x="9699" y="24063"/>
                  </a:lnTo>
                  <a:lnTo>
                    <a:pt x="9440" y="23854"/>
                  </a:lnTo>
                  <a:lnTo>
                    <a:pt x="9138" y="23593"/>
                  </a:lnTo>
                  <a:lnTo>
                    <a:pt x="8837" y="23384"/>
                  </a:lnTo>
                  <a:lnTo>
                    <a:pt x="8535" y="23071"/>
                  </a:lnTo>
                  <a:lnTo>
                    <a:pt x="8190" y="22810"/>
                  </a:lnTo>
                  <a:lnTo>
                    <a:pt x="7888" y="22497"/>
                  </a:lnTo>
                  <a:lnTo>
                    <a:pt x="6638" y="21244"/>
                  </a:lnTo>
                  <a:lnTo>
                    <a:pt x="5474" y="19939"/>
                  </a:lnTo>
                  <a:lnTo>
                    <a:pt x="4569" y="18687"/>
                  </a:lnTo>
                  <a:lnTo>
                    <a:pt x="4052" y="17695"/>
                  </a:lnTo>
                  <a:lnTo>
                    <a:pt x="3966" y="17277"/>
                  </a:lnTo>
                  <a:lnTo>
                    <a:pt x="4052" y="16964"/>
                  </a:lnTo>
                  <a:lnTo>
                    <a:pt x="4224" y="16703"/>
                  </a:lnTo>
                  <a:lnTo>
                    <a:pt x="4526" y="16599"/>
                  </a:lnTo>
                  <a:lnTo>
                    <a:pt x="5216" y="16599"/>
                  </a:lnTo>
                  <a:lnTo>
                    <a:pt x="6983" y="17173"/>
                  </a:lnTo>
                  <a:lnTo>
                    <a:pt x="7845" y="17643"/>
                  </a:lnTo>
                  <a:lnTo>
                    <a:pt x="8621" y="18060"/>
                  </a:lnTo>
                  <a:lnTo>
                    <a:pt x="9138" y="18374"/>
                  </a:lnTo>
                  <a:lnTo>
                    <a:pt x="9311" y="18478"/>
                  </a:lnTo>
                  <a:lnTo>
                    <a:pt x="8707" y="17538"/>
                  </a:lnTo>
                  <a:lnTo>
                    <a:pt x="8147" y="16547"/>
                  </a:lnTo>
                  <a:lnTo>
                    <a:pt x="7500" y="15398"/>
                  </a:lnTo>
                  <a:lnTo>
                    <a:pt x="6983" y="14250"/>
                  </a:lnTo>
                  <a:lnTo>
                    <a:pt x="6595" y="13154"/>
                  </a:lnTo>
                  <a:lnTo>
                    <a:pt x="6509" y="12371"/>
                  </a:lnTo>
                  <a:lnTo>
                    <a:pt x="6854" y="11953"/>
                  </a:lnTo>
                  <a:lnTo>
                    <a:pt x="7543" y="11901"/>
                  </a:lnTo>
                  <a:lnTo>
                    <a:pt x="8406" y="12162"/>
                  </a:lnTo>
                  <a:lnTo>
                    <a:pt x="9354" y="12580"/>
                  </a:lnTo>
                  <a:lnTo>
                    <a:pt x="9828" y="12893"/>
                  </a:lnTo>
                  <a:lnTo>
                    <a:pt x="10302" y="13154"/>
                  </a:lnTo>
                  <a:lnTo>
                    <a:pt x="10776" y="13467"/>
                  </a:lnTo>
                  <a:lnTo>
                    <a:pt x="11207" y="13728"/>
                  </a:lnTo>
                  <a:lnTo>
                    <a:pt x="11595" y="14041"/>
                  </a:lnTo>
                  <a:lnTo>
                    <a:pt x="11940" y="14302"/>
                  </a:lnTo>
                  <a:lnTo>
                    <a:pt x="12457" y="14668"/>
                  </a:lnTo>
                  <a:lnTo>
                    <a:pt x="12630" y="14824"/>
                  </a:lnTo>
                  <a:lnTo>
                    <a:pt x="12414" y="14354"/>
                  </a:lnTo>
                  <a:lnTo>
                    <a:pt x="11768" y="13206"/>
                  </a:lnTo>
                  <a:lnTo>
                    <a:pt x="11380" y="12423"/>
                  </a:lnTo>
                  <a:lnTo>
                    <a:pt x="10949" y="11588"/>
                  </a:lnTo>
                  <a:lnTo>
                    <a:pt x="10474" y="10596"/>
                  </a:lnTo>
                  <a:lnTo>
                    <a:pt x="10000" y="9604"/>
                  </a:lnTo>
                  <a:lnTo>
                    <a:pt x="9569" y="8613"/>
                  </a:lnTo>
                  <a:lnTo>
                    <a:pt x="9181" y="7621"/>
                  </a:lnTo>
                  <a:lnTo>
                    <a:pt x="8535" y="5742"/>
                  </a:lnTo>
                  <a:lnTo>
                    <a:pt x="8276" y="4228"/>
                  </a:lnTo>
                  <a:lnTo>
                    <a:pt x="8362" y="3654"/>
                  </a:lnTo>
                  <a:lnTo>
                    <a:pt x="8578" y="3289"/>
                  </a:lnTo>
                  <a:lnTo>
                    <a:pt x="8880" y="3080"/>
                  </a:lnTo>
                  <a:lnTo>
                    <a:pt x="9181" y="2923"/>
                  </a:lnTo>
                  <a:lnTo>
                    <a:pt x="9828" y="2819"/>
                  </a:lnTo>
                  <a:lnTo>
                    <a:pt x="11164" y="3289"/>
                  </a:lnTo>
                  <a:lnTo>
                    <a:pt x="11768" y="3654"/>
                  </a:lnTo>
                  <a:lnTo>
                    <a:pt x="12242" y="4019"/>
                  </a:lnTo>
                  <a:lnTo>
                    <a:pt x="12630" y="4437"/>
                  </a:lnTo>
                  <a:lnTo>
                    <a:pt x="9397" y="53"/>
                  </a:lnTo>
                  <a:lnTo>
                    <a:pt x="9397" y="53"/>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2188575" y="874275"/>
              <a:ext cx="165975" cy="360175"/>
            </a:xfrm>
            <a:custGeom>
              <a:avLst/>
              <a:gdLst/>
              <a:ahLst/>
              <a:cxnLst/>
              <a:rect l="l" t="t" r="r" b="b"/>
              <a:pathLst>
                <a:path w="6639" h="14407" extrusionOk="0">
                  <a:moveTo>
                    <a:pt x="3966" y="1"/>
                  </a:moveTo>
                  <a:lnTo>
                    <a:pt x="4483" y="523"/>
                  </a:lnTo>
                  <a:lnTo>
                    <a:pt x="5560" y="1984"/>
                  </a:lnTo>
                  <a:lnTo>
                    <a:pt x="6078" y="3028"/>
                  </a:lnTo>
                  <a:lnTo>
                    <a:pt x="6466" y="4176"/>
                  </a:lnTo>
                  <a:lnTo>
                    <a:pt x="6638" y="5481"/>
                  </a:lnTo>
                  <a:lnTo>
                    <a:pt x="6509" y="6943"/>
                  </a:lnTo>
                  <a:lnTo>
                    <a:pt x="6293" y="7621"/>
                  </a:lnTo>
                  <a:lnTo>
                    <a:pt x="6035" y="8143"/>
                  </a:lnTo>
                  <a:lnTo>
                    <a:pt x="5388" y="8926"/>
                  </a:lnTo>
                  <a:lnTo>
                    <a:pt x="5043" y="9135"/>
                  </a:lnTo>
                  <a:lnTo>
                    <a:pt x="4655" y="9292"/>
                  </a:lnTo>
                  <a:lnTo>
                    <a:pt x="3879" y="9396"/>
                  </a:lnTo>
                  <a:lnTo>
                    <a:pt x="2543" y="9135"/>
                  </a:lnTo>
                  <a:lnTo>
                    <a:pt x="1940" y="8874"/>
                  </a:lnTo>
                  <a:lnTo>
                    <a:pt x="2371" y="9344"/>
                  </a:lnTo>
                  <a:lnTo>
                    <a:pt x="3276" y="10492"/>
                  </a:lnTo>
                  <a:lnTo>
                    <a:pt x="3923" y="12006"/>
                  </a:lnTo>
                  <a:lnTo>
                    <a:pt x="3966" y="12789"/>
                  </a:lnTo>
                  <a:lnTo>
                    <a:pt x="3664" y="13572"/>
                  </a:lnTo>
                  <a:lnTo>
                    <a:pt x="3147" y="14094"/>
                  </a:lnTo>
                  <a:lnTo>
                    <a:pt x="2543" y="14407"/>
                  </a:lnTo>
                  <a:lnTo>
                    <a:pt x="1336" y="14407"/>
                  </a:lnTo>
                  <a:lnTo>
                    <a:pt x="388" y="13989"/>
                  </a:lnTo>
                  <a:lnTo>
                    <a:pt x="0" y="13781"/>
                  </a:lnTo>
                  <a:lnTo>
                    <a:pt x="1078" y="13206"/>
                  </a:lnTo>
                  <a:lnTo>
                    <a:pt x="1681" y="12215"/>
                  </a:lnTo>
                  <a:lnTo>
                    <a:pt x="1638" y="10649"/>
                  </a:lnTo>
                  <a:lnTo>
                    <a:pt x="1121" y="9031"/>
                  </a:lnTo>
                  <a:lnTo>
                    <a:pt x="733" y="8039"/>
                  </a:lnTo>
                  <a:lnTo>
                    <a:pt x="431" y="7465"/>
                  </a:lnTo>
                  <a:lnTo>
                    <a:pt x="862" y="7517"/>
                  </a:lnTo>
                  <a:lnTo>
                    <a:pt x="1940" y="7465"/>
                  </a:lnTo>
                  <a:lnTo>
                    <a:pt x="3147" y="6995"/>
                  </a:lnTo>
                  <a:lnTo>
                    <a:pt x="4009" y="5638"/>
                  </a:lnTo>
                  <a:lnTo>
                    <a:pt x="4267" y="3707"/>
                  </a:lnTo>
                  <a:lnTo>
                    <a:pt x="4224" y="1880"/>
                  </a:lnTo>
                  <a:lnTo>
                    <a:pt x="3966" y="1"/>
                  </a:lnTo>
                  <a:lnTo>
                    <a:pt x="396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2112050" y="270100"/>
              <a:ext cx="381500" cy="507650"/>
            </a:xfrm>
            <a:custGeom>
              <a:avLst/>
              <a:gdLst/>
              <a:ahLst/>
              <a:cxnLst/>
              <a:rect l="l" t="t" r="r" b="b"/>
              <a:pathLst>
                <a:path w="15260" h="20306" extrusionOk="0">
                  <a:moveTo>
                    <a:pt x="3363" y="10858"/>
                  </a:moveTo>
                  <a:lnTo>
                    <a:pt x="1337" y="9344"/>
                  </a:lnTo>
                  <a:lnTo>
                    <a:pt x="863" y="8248"/>
                  </a:lnTo>
                  <a:lnTo>
                    <a:pt x="130" y="5742"/>
                  </a:lnTo>
                  <a:lnTo>
                    <a:pt x="1" y="4281"/>
                  </a:lnTo>
                  <a:lnTo>
                    <a:pt x="173" y="2872"/>
                  </a:lnTo>
                  <a:lnTo>
                    <a:pt x="432" y="2245"/>
                  </a:lnTo>
                  <a:lnTo>
                    <a:pt x="820" y="1671"/>
                  </a:lnTo>
                  <a:lnTo>
                    <a:pt x="1337" y="1201"/>
                  </a:lnTo>
                  <a:lnTo>
                    <a:pt x="1639" y="992"/>
                  </a:lnTo>
                  <a:lnTo>
                    <a:pt x="2027" y="784"/>
                  </a:lnTo>
                  <a:lnTo>
                    <a:pt x="2802" y="523"/>
                  </a:lnTo>
                  <a:lnTo>
                    <a:pt x="3535" y="262"/>
                  </a:lnTo>
                  <a:lnTo>
                    <a:pt x="4958" y="1"/>
                  </a:lnTo>
                  <a:lnTo>
                    <a:pt x="6337" y="1"/>
                  </a:lnTo>
                  <a:lnTo>
                    <a:pt x="7630" y="314"/>
                  </a:lnTo>
                  <a:lnTo>
                    <a:pt x="8837" y="888"/>
                  </a:lnTo>
                  <a:lnTo>
                    <a:pt x="9440" y="1253"/>
                  </a:lnTo>
                  <a:lnTo>
                    <a:pt x="10001" y="1723"/>
                  </a:lnTo>
                  <a:lnTo>
                    <a:pt x="11121" y="2767"/>
                  </a:lnTo>
                  <a:lnTo>
                    <a:pt x="12156" y="4124"/>
                  </a:lnTo>
                  <a:lnTo>
                    <a:pt x="12630" y="4855"/>
                  </a:lnTo>
                  <a:lnTo>
                    <a:pt x="13104" y="5481"/>
                  </a:lnTo>
                  <a:lnTo>
                    <a:pt x="13923" y="6786"/>
                  </a:lnTo>
                  <a:lnTo>
                    <a:pt x="14570" y="7935"/>
                  </a:lnTo>
                  <a:lnTo>
                    <a:pt x="15044" y="9031"/>
                  </a:lnTo>
                  <a:lnTo>
                    <a:pt x="15259" y="11171"/>
                  </a:lnTo>
                  <a:lnTo>
                    <a:pt x="15001" y="12267"/>
                  </a:lnTo>
                  <a:lnTo>
                    <a:pt x="14699" y="12789"/>
                  </a:lnTo>
                  <a:lnTo>
                    <a:pt x="14397" y="13363"/>
                  </a:lnTo>
                  <a:lnTo>
                    <a:pt x="13966" y="13885"/>
                  </a:lnTo>
                  <a:lnTo>
                    <a:pt x="13708" y="14094"/>
                  </a:lnTo>
                  <a:lnTo>
                    <a:pt x="13449" y="14250"/>
                  </a:lnTo>
                  <a:lnTo>
                    <a:pt x="12846" y="14564"/>
                  </a:lnTo>
                  <a:lnTo>
                    <a:pt x="12156" y="14825"/>
                  </a:lnTo>
                  <a:lnTo>
                    <a:pt x="10690" y="15138"/>
                  </a:lnTo>
                  <a:lnTo>
                    <a:pt x="9139" y="15242"/>
                  </a:lnTo>
                  <a:lnTo>
                    <a:pt x="6208" y="15399"/>
                  </a:lnTo>
                  <a:lnTo>
                    <a:pt x="5087" y="15555"/>
                  </a:lnTo>
                  <a:lnTo>
                    <a:pt x="4268" y="16025"/>
                  </a:lnTo>
                  <a:lnTo>
                    <a:pt x="3621" y="17330"/>
                  </a:lnTo>
                  <a:lnTo>
                    <a:pt x="3578" y="18061"/>
                  </a:lnTo>
                  <a:lnTo>
                    <a:pt x="3621" y="18739"/>
                  </a:lnTo>
                  <a:lnTo>
                    <a:pt x="3923" y="19888"/>
                  </a:lnTo>
                  <a:lnTo>
                    <a:pt x="4096" y="20305"/>
                  </a:lnTo>
                  <a:lnTo>
                    <a:pt x="1294" y="16704"/>
                  </a:lnTo>
                  <a:lnTo>
                    <a:pt x="3061" y="13363"/>
                  </a:lnTo>
                  <a:lnTo>
                    <a:pt x="4182" y="13520"/>
                  </a:lnTo>
                  <a:lnTo>
                    <a:pt x="6725" y="13624"/>
                  </a:lnTo>
                  <a:lnTo>
                    <a:pt x="9527" y="13154"/>
                  </a:lnTo>
                  <a:lnTo>
                    <a:pt x="10604" y="12580"/>
                  </a:lnTo>
                  <a:lnTo>
                    <a:pt x="11294" y="11693"/>
                  </a:lnTo>
                  <a:lnTo>
                    <a:pt x="11897" y="9292"/>
                  </a:lnTo>
                  <a:lnTo>
                    <a:pt x="11768" y="6682"/>
                  </a:lnTo>
                  <a:lnTo>
                    <a:pt x="11380" y="5481"/>
                  </a:lnTo>
                  <a:lnTo>
                    <a:pt x="11078" y="4907"/>
                  </a:lnTo>
                  <a:lnTo>
                    <a:pt x="10734" y="4385"/>
                  </a:lnTo>
                  <a:lnTo>
                    <a:pt x="9871" y="3550"/>
                  </a:lnTo>
                  <a:lnTo>
                    <a:pt x="9311" y="3185"/>
                  </a:lnTo>
                  <a:lnTo>
                    <a:pt x="8708" y="2976"/>
                  </a:lnTo>
                  <a:lnTo>
                    <a:pt x="7415" y="2611"/>
                  </a:lnTo>
                  <a:lnTo>
                    <a:pt x="6208" y="2454"/>
                  </a:lnTo>
                  <a:lnTo>
                    <a:pt x="4139" y="2558"/>
                  </a:lnTo>
                  <a:lnTo>
                    <a:pt x="3277" y="2872"/>
                  </a:lnTo>
                  <a:lnTo>
                    <a:pt x="2630" y="3289"/>
                  </a:lnTo>
                  <a:lnTo>
                    <a:pt x="1940" y="4542"/>
                  </a:lnTo>
                  <a:lnTo>
                    <a:pt x="2027" y="6369"/>
                  </a:lnTo>
                  <a:lnTo>
                    <a:pt x="2242" y="7413"/>
                  </a:lnTo>
                  <a:lnTo>
                    <a:pt x="2544" y="8404"/>
                  </a:lnTo>
                  <a:lnTo>
                    <a:pt x="3104" y="10127"/>
                  </a:lnTo>
                  <a:lnTo>
                    <a:pt x="3363" y="10858"/>
                  </a:lnTo>
                  <a:lnTo>
                    <a:pt x="3363" y="1085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1984900" y="88725"/>
              <a:ext cx="658425" cy="826025"/>
            </a:xfrm>
            <a:custGeom>
              <a:avLst/>
              <a:gdLst/>
              <a:ahLst/>
              <a:cxnLst/>
              <a:rect l="l" t="t" r="r" b="b"/>
              <a:pathLst>
                <a:path w="26337" h="33041" extrusionOk="0">
                  <a:moveTo>
                    <a:pt x="5863" y="21401"/>
                  </a:moveTo>
                  <a:lnTo>
                    <a:pt x="5259" y="21244"/>
                  </a:lnTo>
                  <a:lnTo>
                    <a:pt x="4656" y="20983"/>
                  </a:lnTo>
                  <a:lnTo>
                    <a:pt x="3923" y="20618"/>
                  </a:lnTo>
                  <a:lnTo>
                    <a:pt x="3535" y="20305"/>
                  </a:lnTo>
                  <a:lnTo>
                    <a:pt x="3104" y="19992"/>
                  </a:lnTo>
                  <a:lnTo>
                    <a:pt x="2285" y="19157"/>
                  </a:lnTo>
                  <a:lnTo>
                    <a:pt x="1595" y="18113"/>
                  </a:lnTo>
                  <a:lnTo>
                    <a:pt x="992" y="16755"/>
                  </a:lnTo>
                  <a:lnTo>
                    <a:pt x="518" y="15190"/>
                  </a:lnTo>
                  <a:lnTo>
                    <a:pt x="173" y="13467"/>
                  </a:lnTo>
                  <a:lnTo>
                    <a:pt x="1" y="9866"/>
                  </a:lnTo>
                  <a:lnTo>
                    <a:pt x="259" y="8091"/>
                  </a:lnTo>
                  <a:lnTo>
                    <a:pt x="475" y="7151"/>
                  </a:lnTo>
                  <a:lnTo>
                    <a:pt x="776" y="6316"/>
                  </a:lnTo>
                  <a:lnTo>
                    <a:pt x="1121" y="5481"/>
                  </a:lnTo>
                  <a:lnTo>
                    <a:pt x="1595" y="4646"/>
                  </a:lnTo>
                  <a:lnTo>
                    <a:pt x="2113" y="3811"/>
                  </a:lnTo>
                  <a:lnTo>
                    <a:pt x="2759" y="3080"/>
                  </a:lnTo>
                  <a:lnTo>
                    <a:pt x="3449" y="2401"/>
                  </a:lnTo>
                  <a:lnTo>
                    <a:pt x="3837" y="2088"/>
                  </a:lnTo>
                  <a:lnTo>
                    <a:pt x="4225" y="1775"/>
                  </a:lnTo>
                  <a:lnTo>
                    <a:pt x="4656" y="1514"/>
                  </a:lnTo>
                  <a:lnTo>
                    <a:pt x="5044" y="1253"/>
                  </a:lnTo>
                  <a:lnTo>
                    <a:pt x="5475" y="1044"/>
                  </a:lnTo>
                  <a:lnTo>
                    <a:pt x="5906" y="836"/>
                  </a:lnTo>
                  <a:lnTo>
                    <a:pt x="6811" y="470"/>
                  </a:lnTo>
                  <a:lnTo>
                    <a:pt x="7716" y="261"/>
                  </a:lnTo>
                  <a:lnTo>
                    <a:pt x="8664" y="53"/>
                  </a:lnTo>
                  <a:lnTo>
                    <a:pt x="9613" y="0"/>
                  </a:lnTo>
                  <a:lnTo>
                    <a:pt x="11509" y="53"/>
                  </a:lnTo>
                  <a:lnTo>
                    <a:pt x="13406" y="470"/>
                  </a:lnTo>
                  <a:lnTo>
                    <a:pt x="14268" y="836"/>
                  </a:lnTo>
                  <a:lnTo>
                    <a:pt x="15173" y="1201"/>
                  </a:lnTo>
                  <a:lnTo>
                    <a:pt x="15561" y="1462"/>
                  </a:lnTo>
                  <a:lnTo>
                    <a:pt x="15992" y="1723"/>
                  </a:lnTo>
                  <a:lnTo>
                    <a:pt x="16380" y="1984"/>
                  </a:lnTo>
                  <a:lnTo>
                    <a:pt x="16768" y="2297"/>
                  </a:lnTo>
                  <a:lnTo>
                    <a:pt x="17156" y="2610"/>
                  </a:lnTo>
                  <a:lnTo>
                    <a:pt x="17501" y="2923"/>
                  </a:lnTo>
                  <a:lnTo>
                    <a:pt x="17888" y="3237"/>
                  </a:lnTo>
                  <a:lnTo>
                    <a:pt x="18233" y="3550"/>
                  </a:lnTo>
                  <a:lnTo>
                    <a:pt x="19570" y="4750"/>
                  </a:lnTo>
                  <a:lnTo>
                    <a:pt x="20776" y="6055"/>
                  </a:lnTo>
                  <a:lnTo>
                    <a:pt x="21854" y="7412"/>
                  </a:lnTo>
                  <a:lnTo>
                    <a:pt x="22845" y="8822"/>
                  </a:lnTo>
                  <a:lnTo>
                    <a:pt x="23276" y="9552"/>
                  </a:lnTo>
                  <a:lnTo>
                    <a:pt x="23664" y="10283"/>
                  </a:lnTo>
                  <a:lnTo>
                    <a:pt x="24009" y="11118"/>
                  </a:lnTo>
                  <a:lnTo>
                    <a:pt x="24354" y="11901"/>
                  </a:lnTo>
                  <a:lnTo>
                    <a:pt x="24914" y="13624"/>
                  </a:lnTo>
                  <a:lnTo>
                    <a:pt x="25388" y="15398"/>
                  </a:lnTo>
                  <a:lnTo>
                    <a:pt x="25820" y="17173"/>
                  </a:lnTo>
                  <a:lnTo>
                    <a:pt x="26337" y="20722"/>
                  </a:lnTo>
                  <a:lnTo>
                    <a:pt x="26294" y="22497"/>
                  </a:lnTo>
                  <a:lnTo>
                    <a:pt x="25906" y="24167"/>
                  </a:lnTo>
                  <a:lnTo>
                    <a:pt x="25604" y="25003"/>
                  </a:lnTo>
                  <a:lnTo>
                    <a:pt x="25173" y="25838"/>
                  </a:lnTo>
                  <a:lnTo>
                    <a:pt x="24656" y="26673"/>
                  </a:lnTo>
                  <a:lnTo>
                    <a:pt x="24009" y="27404"/>
                  </a:lnTo>
                  <a:lnTo>
                    <a:pt x="23276" y="28134"/>
                  </a:lnTo>
                  <a:lnTo>
                    <a:pt x="22932" y="28448"/>
                  </a:lnTo>
                  <a:lnTo>
                    <a:pt x="22630" y="28709"/>
                  </a:lnTo>
                  <a:lnTo>
                    <a:pt x="22285" y="28969"/>
                  </a:lnTo>
                  <a:lnTo>
                    <a:pt x="21983" y="29178"/>
                  </a:lnTo>
                  <a:lnTo>
                    <a:pt x="21380" y="29491"/>
                  </a:lnTo>
                  <a:lnTo>
                    <a:pt x="20776" y="29752"/>
                  </a:lnTo>
                  <a:lnTo>
                    <a:pt x="20259" y="29909"/>
                  </a:lnTo>
                  <a:lnTo>
                    <a:pt x="19225" y="30066"/>
                  </a:lnTo>
                  <a:lnTo>
                    <a:pt x="17544" y="30013"/>
                  </a:lnTo>
                  <a:lnTo>
                    <a:pt x="16380" y="30274"/>
                  </a:lnTo>
                  <a:lnTo>
                    <a:pt x="14957" y="32049"/>
                  </a:lnTo>
                  <a:lnTo>
                    <a:pt x="14483" y="33041"/>
                  </a:lnTo>
                  <a:lnTo>
                    <a:pt x="13104" y="29387"/>
                  </a:lnTo>
                  <a:lnTo>
                    <a:pt x="13276" y="29022"/>
                  </a:lnTo>
                  <a:lnTo>
                    <a:pt x="13923" y="28239"/>
                  </a:lnTo>
                  <a:lnTo>
                    <a:pt x="14225" y="27978"/>
                  </a:lnTo>
                  <a:lnTo>
                    <a:pt x="14570" y="27821"/>
                  </a:lnTo>
                  <a:lnTo>
                    <a:pt x="14957" y="27612"/>
                  </a:lnTo>
                  <a:lnTo>
                    <a:pt x="15432" y="27456"/>
                  </a:lnTo>
                  <a:lnTo>
                    <a:pt x="16595" y="27247"/>
                  </a:lnTo>
                  <a:lnTo>
                    <a:pt x="18061" y="27143"/>
                  </a:lnTo>
                  <a:lnTo>
                    <a:pt x="19613" y="27090"/>
                  </a:lnTo>
                  <a:lnTo>
                    <a:pt x="20949" y="26673"/>
                  </a:lnTo>
                  <a:lnTo>
                    <a:pt x="21509" y="26360"/>
                  </a:lnTo>
                  <a:lnTo>
                    <a:pt x="22026" y="25994"/>
                  </a:lnTo>
                  <a:lnTo>
                    <a:pt x="22932" y="25107"/>
                  </a:lnTo>
                  <a:lnTo>
                    <a:pt x="23621" y="24011"/>
                  </a:lnTo>
                  <a:lnTo>
                    <a:pt x="24138" y="22758"/>
                  </a:lnTo>
                  <a:lnTo>
                    <a:pt x="24613" y="19939"/>
                  </a:lnTo>
                  <a:lnTo>
                    <a:pt x="24570" y="18321"/>
                  </a:lnTo>
                  <a:lnTo>
                    <a:pt x="24268" y="16547"/>
                  </a:lnTo>
                  <a:lnTo>
                    <a:pt x="24052" y="15607"/>
                  </a:lnTo>
                  <a:lnTo>
                    <a:pt x="23837" y="14668"/>
                  </a:lnTo>
                  <a:lnTo>
                    <a:pt x="23190" y="12789"/>
                  </a:lnTo>
                  <a:lnTo>
                    <a:pt x="22845" y="11901"/>
                  </a:lnTo>
                  <a:lnTo>
                    <a:pt x="22457" y="11014"/>
                  </a:lnTo>
                  <a:lnTo>
                    <a:pt x="22026" y="10179"/>
                  </a:lnTo>
                  <a:lnTo>
                    <a:pt x="21595" y="9396"/>
                  </a:lnTo>
                  <a:lnTo>
                    <a:pt x="21121" y="8665"/>
                  </a:lnTo>
                  <a:lnTo>
                    <a:pt x="20647" y="8039"/>
                  </a:lnTo>
                  <a:lnTo>
                    <a:pt x="19699" y="6995"/>
                  </a:lnTo>
                  <a:lnTo>
                    <a:pt x="19182" y="6577"/>
                  </a:lnTo>
                  <a:lnTo>
                    <a:pt x="18966" y="6368"/>
                  </a:lnTo>
                  <a:lnTo>
                    <a:pt x="18707" y="6160"/>
                  </a:lnTo>
                  <a:lnTo>
                    <a:pt x="18449" y="5899"/>
                  </a:lnTo>
                  <a:lnTo>
                    <a:pt x="18190" y="5690"/>
                  </a:lnTo>
                  <a:lnTo>
                    <a:pt x="17932" y="5481"/>
                  </a:lnTo>
                  <a:lnTo>
                    <a:pt x="17630" y="5220"/>
                  </a:lnTo>
                  <a:lnTo>
                    <a:pt x="17371" y="5011"/>
                  </a:lnTo>
                  <a:lnTo>
                    <a:pt x="17113" y="4802"/>
                  </a:lnTo>
                  <a:lnTo>
                    <a:pt x="16811" y="4541"/>
                  </a:lnTo>
                  <a:lnTo>
                    <a:pt x="16552" y="4333"/>
                  </a:lnTo>
                  <a:lnTo>
                    <a:pt x="16251" y="4124"/>
                  </a:lnTo>
                  <a:lnTo>
                    <a:pt x="15949" y="3915"/>
                  </a:lnTo>
                  <a:lnTo>
                    <a:pt x="15345" y="3550"/>
                  </a:lnTo>
                  <a:lnTo>
                    <a:pt x="14742" y="3184"/>
                  </a:lnTo>
                  <a:lnTo>
                    <a:pt x="14095" y="2871"/>
                  </a:lnTo>
                  <a:lnTo>
                    <a:pt x="13406" y="2558"/>
                  </a:lnTo>
                  <a:lnTo>
                    <a:pt x="12716" y="2349"/>
                  </a:lnTo>
                  <a:lnTo>
                    <a:pt x="11294" y="2140"/>
                  </a:lnTo>
                  <a:lnTo>
                    <a:pt x="9785" y="2193"/>
                  </a:lnTo>
                  <a:lnTo>
                    <a:pt x="6854" y="2976"/>
                  </a:lnTo>
                  <a:lnTo>
                    <a:pt x="6164" y="3289"/>
                  </a:lnTo>
                  <a:lnTo>
                    <a:pt x="5561" y="3654"/>
                  </a:lnTo>
                  <a:lnTo>
                    <a:pt x="5001" y="4020"/>
                  </a:lnTo>
                  <a:lnTo>
                    <a:pt x="4440" y="4489"/>
                  </a:lnTo>
                  <a:lnTo>
                    <a:pt x="2845" y="6838"/>
                  </a:lnTo>
                  <a:lnTo>
                    <a:pt x="2414" y="8404"/>
                  </a:lnTo>
                  <a:lnTo>
                    <a:pt x="2242" y="10231"/>
                  </a:lnTo>
                  <a:lnTo>
                    <a:pt x="2371" y="13519"/>
                  </a:lnTo>
                  <a:lnTo>
                    <a:pt x="2759" y="15764"/>
                  </a:lnTo>
                  <a:lnTo>
                    <a:pt x="3018" y="16599"/>
                  </a:lnTo>
                  <a:lnTo>
                    <a:pt x="3320" y="17330"/>
                  </a:lnTo>
                  <a:lnTo>
                    <a:pt x="3664" y="18008"/>
                  </a:lnTo>
                  <a:lnTo>
                    <a:pt x="4095" y="18635"/>
                  </a:lnTo>
                  <a:lnTo>
                    <a:pt x="4828" y="19835"/>
                  </a:lnTo>
                  <a:lnTo>
                    <a:pt x="5388" y="20722"/>
                  </a:lnTo>
                  <a:lnTo>
                    <a:pt x="5863" y="21401"/>
                  </a:lnTo>
                  <a:lnTo>
                    <a:pt x="5863" y="2140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1799550" y="1886900"/>
              <a:ext cx="643350" cy="948700"/>
            </a:xfrm>
            <a:custGeom>
              <a:avLst/>
              <a:gdLst/>
              <a:ahLst/>
              <a:cxnLst/>
              <a:rect l="l" t="t" r="r" b="b"/>
              <a:pathLst>
                <a:path w="25734" h="37948" extrusionOk="0">
                  <a:moveTo>
                    <a:pt x="20906" y="0"/>
                  </a:moveTo>
                  <a:lnTo>
                    <a:pt x="21423" y="1671"/>
                  </a:lnTo>
                  <a:lnTo>
                    <a:pt x="21897" y="3550"/>
                  </a:lnTo>
                  <a:lnTo>
                    <a:pt x="22199" y="4698"/>
                  </a:lnTo>
                  <a:lnTo>
                    <a:pt x="22501" y="6003"/>
                  </a:lnTo>
                  <a:lnTo>
                    <a:pt x="22975" y="8874"/>
                  </a:lnTo>
                  <a:lnTo>
                    <a:pt x="23363" y="12110"/>
                  </a:lnTo>
                  <a:lnTo>
                    <a:pt x="23535" y="15555"/>
                  </a:lnTo>
                  <a:lnTo>
                    <a:pt x="23363" y="19052"/>
                  </a:lnTo>
                  <a:lnTo>
                    <a:pt x="23104" y="20775"/>
                  </a:lnTo>
                  <a:lnTo>
                    <a:pt x="22716" y="22393"/>
                  </a:lnTo>
                  <a:lnTo>
                    <a:pt x="22156" y="23959"/>
                  </a:lnTo>
                  <a:lnTo>
                    <a:pt x="21854" y="24689"/>
                  </a:lnTo>
                  <a:lnTo>
                    <a:pt x="21509" y="25420"/>
                  </a:lnTo>
                  <a:lnTo>
                    <a:pt x="21121" y="26099"/>
                  </a:lnTo>
                  <a:lnTo>
                    <a:pt x="20690" y="26777"/>
                  </a:lnTo>
                  <a:lnTo>
                    <a:pt x="20302" y="27404"/>
                  </a:lnTo>
                  <a:lnTo>
                    <a:pt x="19871" y="28030"/>
                  </a:lnTo>
                  <a:lnTo>
                    <a:pt x="18923" y="29178"/>
                  </a:lnTo>
                  <a:lnTo>
                    <a:pt x="17932" y="30274"/>
                  </a:lnTo>
                  <a:lnTo>
                    <a:pt x="16940" y="31266"/>
                  </a:lnTo>
                  <a:lnTo>
                    <a:pt x="16682" y="31527"/>
                  </a:lnTo>
                  <a:lnTo>
                    <a:pt x="16423" y="31736"/>
                  </a:lnTo>
                  <a:lnTo>
                    <a:pt x="16165" y="31945"/>
                  </a:lnTo>
                  <a:lnTo>
                    <a:pt x="15906" y="32153"/>
                  </a:lnTo>
                  <a:lnTo>
                    <a:pt x="15647" y="32362"/>
                  </a:lnTo>
                  <a:lnTo>
                    <a:pt x="15389" y="32571"/>
                  </a:lnTo>
                  <a:lnTo>
                    <a:pt x="14871" y="32989"/>
                  </a:lnTo>
                  <a:lnTo>
                    <a:pt x="14354" y="33354"/>
                  </a:lnTo>
                  <a:lnTo>
                    <a:pt x="13837" y="33719"/>
                  </a:lnTo>
                  <a:lnTo>
                    <a:pt x="13363" y="34032"/>
                  </a:lnTo>
                  <a:lnTo>
                    <a:pt x="12846" y="34346"/>
                  </a:lnTo>
                  <a:lnTo>
                    <a:pt x="12415" y="34607"/>
                  </a:lnTo>
                  <a:lnTo>
                    <a:pt x="11940" y="34868"/>
                  </a:lnTo>
                  <a:lnTo>
                    <a:pt x="11509" y="35129"/>
                  </a:lnTo>
                  <a:lnTo>
                    <a:pt x="11078" y="35337"/>
                  </a:lnTo>
                  <a:lnTo>
                    <a:pt x="10302" y="35703"/>
                  </a:lnTo>
                  <a:lnTo>
                    <a:pt x="9527" y="36016"/>
                  </a:lnTo>
                  <a:lnTo>
                    <a:pt x="8751" y="36277"/>
                  </a:lnTo>
                  <a:lnTo>
                    <a:pt x="7889" y="36538"/>
                  </a:lnTo>
                  <a:lnTo>
                    <a:pt x="7027" y="36747"/>
                  </a:lnTo>
                  <a:lnTo>
                    <a:pt x="6165" y="36955"/>
                  </a:lnTo>
                  <a:lnTo>
                    <a:pt x="5346" y="37164"/>
                  </a:lnTo>
                  <a:lnTo>
                    <a:pt x="3708" y="37477"/>
                  </a:lnTo>
                  <a:lnTo>
                    <a:pt x="2242" y="37686"/>
                  </a:lnTo>
                  <a:lnTo>
                    <a:pt x="1078" y="37843"/>
                  </a:lnTo>
                  <a:lnTo>
                    <a:pt x="1" y="37947"/>
                  </a:lnTo>
                  <a:lnTo>
                    <a:pt x="5087" y="37947"/>
                  </a:lnTo>
                  <a:lnTo>
                    <a:pt x="9354" y="37686"/>
                  </a:lnTo>
                  <a:lnTo>
                    <a:pt x="12932" y="37164"/>
                  </a:lnTo>
                  <a:lnTo>
                    <a:pt x="14484" y="36642"/>
                  </a:lnTo>
                  <a:lnTo>
                    <a:pt x="15302" y="36277"/>
                  </a:lnTo>
                  <a:lnTo>
                    <a:pt x="15734" y="36016"/>
                  </a:lnTo>
                  <a:lnTo>
                    <a:pt x="16165" y="35807"/>
                  </a:lnTo>
                  <a:lnTo>
                    <a:pt x="16596" y="35546"/>
                  </a:lnTo>
                  <a:lnTo>
                    <a:pt x="17070" y="35233"/>
                  </a:lnTo>
                  <a:lnTo>
                    <a:pt x="17501" y="34920"/>
                  </a:lnTo>
                  <a:lnTo>
                    <a:pt x="17932" y="34607"/>
                  </a:lnTo>
                  <a:lnTo>
                    <a:pt x="18406" y="34293"/>
                  </a:lnTo>
                  <a:lnTo>
                    <a:pt x="18837" y="33928"/>
                  </a:lnTo>
                  <a:lnTo>
                    <a:pt x="19268" y="33563"/>
                  </a:lnTo>
                  <a:lnTo>
                    <a:pt x="19742" y="33145"/>
                  </a:lnTo>
                  <a:lnTo>
                    <a:pt x="20561" y="32362"/>
                  </a:lnTo>
                  <a:lnTo>
                    <a:pt x="21380" y="31475"/>
                  </a:lnTo>
                  <a:lnTo>
                    <a:pt x="22113" y="30535"/>
                  </a:lnTo>
                  <a:lnTo>
                    <a:pt x="22802" y="29596"/>
                  </a:lnTo>
                  <a:lnTo>
                    <a:pt x="23406" y="28552"/>
                  </a:lnTo>
                  <a:lnTo>
                    <a:pt x="23923" y="27508"/>
                  </a:lnTo>
                  <a:lnTo>
                    <a:pt x="24613" y="25316"/>
                  </a:lnTo>
                  <a:lnTo>
                    <a:pt x="25734" y="17852"/>
                  </a:lnTo>
                  <a:lnTo>
                    <a:pt x="25734" y="14824"/>
                  </a:lnTo>
                  <a:lnTo>
                    <a:pt x="25518" y="13258"/>
                  </a:lnTo>
                  <a:lnTo>
                    <a:pt x="25259" y="11692"/>
                  </a:lnTo>
                  <a:lnTo>
                    <a:pt x="24785" y="9970"/>
                  </a:lnTo>
                  <a:lnTo>
                    <a:pt x="24182" y="8039"/>
                  </a:lnTo>
                  <a:lnTo>
                    <a:pt x="23837" y="7047"/>
                  </a:lnTo>
                  <a:lnTo>
                    <a:pt x="23449" y="6107"/>
                  </a:lnTo>
                  <a:lnTo>
                    <a:pt x="23104" y="5116"/>
                  </a:lnTo>
                  <a:lnTo>
                    <a:pt x="22716" y="4228"/>
                  </a:lnTo>
                  <a:lnTo>
                    <a:pt x="22371" y="3341"/>
                  </a:lnTo>
                  <a:lnTo>
                    <a:pt x="22027" y="2558"/>
                  </a:lnTo>
                  <a:lnTo>
                    <a:pt x="21725" y="1827"/>
                  </a:lnTo>
                  <a:lnTo>
                    <a:pt x="21423" y="1201"/>
                  </a:lnTo>
                  <a:lnTo>
                    <a:pt x="21035" y="313"/>
                  </a:lnTo>
                  <a:lnTo>
                    <a:pt x="20906" y="0"/>
                  </a:lnTo>
                  <a:lnTo>
                    <a:pt x="20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2341575" y="1636350"/>
              <a:ext cx="247875" cy="826025"/>
            </a:xfrm>
            <a:custGeom>
              <a:avLst/>
              <a:gdLst/>
              <a:ahLst/>
              <a:cxnLst/>
              <a:rect l="l" t="t" r="r" b="b"/>
              <a:pathLst>
                <a:path w="9915" h="33041" extrusionOk="0">
                  <a:moveTo>
                    <a:pt x="1" y="1"/>
                  </a:moveTo>
                  <a:lnTo>
                    <a:pt x="259" y="470"/>
                  </a:lnTo>
                  <a:lnTo>
                    <a:pt x="1035" y="1671"/>
                  </a:lnTo>
                  <a:lnTo>
                    <a:pt x="1553" y="2558"/>
                  </a:lnTo>
                  <a:lnTo>
                    <a:pt x="2113" y="3602"/>
                  </a:lnTo>
                  <a:lnTo>
                    <a:pt x="2716" y="4750"/>
                  </a:lnTo>
                  <a:lnTo>
                    <a:pt x="3406" y="6055"/>
                  </a:lnTo>
                  <a:lnTo>
                    <a:pt x="3708" y="6682"/>
                  </a:lnTo>
                  <a:lnTo>
                    <a:pt x="4053" y="7412"/>
                  </a:lnTo>
                  <a:lnTo>
                    <a:pt x="4397" y="8091"/>
                  </a:lnTo>
                  <a:lnTo>
                    <a:pt x="4742" y="8822"/>
                  </a:lnTo>
                  <a:lnTo>
                    <a:pt x="5044" y="9553"/>
                  </a:lnTo>
                  <a:lnTo>
                    <a:pt x="5346" y="10335"/>
                  </a:lnTo>
                  <a:lnTo>
                    <a:pt x="5647" y="11118"/>
                  </a:lnTo>
                  <a:lnTo>
                    <a:pt x="5949" y="11901"/>
                  </a:lnTo>
                  <a:lnTo>
                    <a:pt x="6509" y="13467"/>
                  </a:lnTo>
                  <a:lnTo>
                    <a:pt x="6984" y="15033"/>
                  </a:lnTo>
                  <a:lnTo>
                    <a:pt x="7630" y="18113"/>
                  </a:lnTo>
                  <a:lnTo>
                    <a:pt x="8190" y="23907"/>
                  </a:lnTo>
                  <a:lnTo>
                    <a:pt x="8320" y="28656"/>
                  </a:lnTo>
                  <a:lnTo>
                    <a:pt x="8234" y="33041"/>
                  </a:lnTo>
                  <a:lnTo>
                    <a:pt x="8578" y="31945"/>
                  </a:lnTo>
                  <a:lnTo>
                    <a:pt x="9268" y="28917"/>
                  </a:lnTo>
                  <a:lnTo>
                    <a:pt x="9828" y="24585"/>
                  </a:lnTo>
                  <a:lnTo>
                    <a:pt x="9915" y="22184"/>
                  </a:lnTo>
                  <a:lnTo>
                    <a:pt x="9785" y="19679"/>
                  </a:lnTo>
                  <a:lnTo>
                    <a:pt x="9484" y="17225"/>
                  </a:lnTo>
                  <a:lnTo>
                    <a:pt x="9009" y="14981"/>
                  </a:lnTo>
                  <a:lnTo>
                    <a:pt x="8751" y="13885"/>
                  </a:lnTo>
                  <a:lnTo>
                    <a:pt x="8449" y="12893"/>
                  </a:lnTo>
                  <a:lnTo>
                    <a:pt x="8104" y="11954"/>
                  </a:lnTo>
                  <a:lnTo>
                    <a:pt x="7759" y="11014"/>
                  </a:lnTo>
                  <a:lnTo>
                    <a:pt x="7371" y="10179"/>
                  </a:lnTo>
                  <a:lnTo>
                    <a:pt x="7027" y="9344"/>
                  </a:lnTo>
                  <a:lnTo>
                    <a:pt x="6596" y="8561"/>
                  </a:lnTo>
                  <a:lnTo>
                    <a:pt x="6251" y="7778"/>
                  </a:lnTo>
                  <a:lnTo>
                    <a:pt x="5820" y="7047"/>
                  </a:lnTo>
                  <a:lnTo>
                    <a:pt x="5432" y="6369"/>
                  </a:lnTo>
                  <a:lnTo>
                    <a:pt x="5044" y="5742"/>
                  </a:lnTo>
                  <a:lnTo>
                    <a:pt x="4656" y="5116"/>
                  </a:lnTo>
                  <a:lnTo>
                    <a:pt x="3880" y="3967"/>
                  </a:lnTo>
                  <a:lnTo>
                    <a:pt x="3061" y="2976"/>
                  </a:lnTo>
                  <a:lnTo>
                    <a:pt x="2285" y="2088"/>
                  </a:lnTo>
                  <a:lnTo>
                    <a:pt x="1553" y="1358"/>
                  </a:lnTo>
                  <a:lnTo>
                    <a:pt x="906" y="783"/>
                  </a:lnTo>
                  <a:lnTo>
                    <a:pt x="647" y="523"/>
                  </a:lnTo>
                  <a:lnTo>
                    <a:pt x="432" y="366"/>
                  </a:lnTo>
                  <a:lnTo>
                    <a:pt x="1" y="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363125" y="822075"/>
              <a:ext cx="1287750" cy="1213600"/>
            </a:xfrm>
            <a:custGeom>
              <a:avLst/>
              <a:gdLst/>
              <a:ahLst/>
              <a:cxnLst/>
              <a:rect l="l" t="t" r="r" b="b"/>
              <a:pathLst>
                <a:path w="51510" h="48544" extrusionOk="0">
                  <a:moveTo>
                    <a:pt x="42846" y="1254"/>
                  </a:moveTo>
                  <a:lnTo>
                    <a:pt x="43018" y="1097"/>
                  </a:lnTo>
                  <a:lnTo>
                    <a:pt x="43535" y="784"/>
                  </a:lnTo>
                  <a:lnTo>
                    <a:pt x="43923" y="575"/>
                  </a:lnTo>
                  <a:lnTo>
                    <a:pt x="44354" y="418"/>
                  </a:lnTo>
                  <a:lnTo>
                    <a:pt x="45346" y="105"/>
                  </a:lnTo>
                  <a:lnTo>
                    <a:pt x="46423" y="1"/>
                  </a:lnTo>
                  <a:lnTo>
                    <a:pt x="47544" y="262"/>
                  </a:lnTo>
                  <a:lnTo>
                    <a:pt x="48147" y="575"/>
                  </a:lnTo>
                  <a:lnTo>
                    <a:pt x="48665" y="1045"/>
                  </a:lnTo>
                  <a:lnTo>
                    <a:pt x="49699" y="2350"/>
                  </a:lnTo>
                  <a:lnTo>
                    <a:pt x="50130" y="3237"/>
                  </a:lnTo>
                  <a:lnTo>
                    <a:pt x="50518" y="4177"/>
                  </a:lnTo>
                  <a:lnTo>
                    <a:pt x="51165" y="6108"/>
                  </a:lnTo>
                  <a:lnTo>
                    <a:pt x="51509" y="8091"/>
                  </a:lnTo>
                  <a:lnTo>
                    <a:pt x="51509" y="10127"/>
                  </a:lnTo>
                  <a:lnTo>
                    <a:pt x="51337" y="11067"/>
                  </a:lnTo>
                  <a:lnTo>
                    <a:pt x="51035" y="12058"/>
                  </a:lnTo>
                  <a:lnTo>
                    <a:pt x="50647" y="12946"/>
                  </a:lnTo>
                  <a:lnTo>
                    <a:pt x="50087" y="13833"/>
                  </a:lnTo>
                  <a:lnTo>
                    <a:pt x="49441" y="14668"/>
                  </a:lnTo>
                  <a:lnTo>
                    <a:pt x="49009" y="15033"/>
                  </a:lnTo>
                  <a:lnTo>
                    <a:pt x="48578" y="15399"/>
                  </a:lnTo>
                  <a:lnTo>
                    <a:pt x="48104" y="15764"/>
                  </a:lnTo>
                  <a:lnTo>
                    <a:pt x="47587" y="16077"/>
                  </a:lnTo>
                  <a:lnTo>
                    <a:pt x="47027" y="16443"/>
                  </a:lnTo>
                  <a:lnTo>
                    <a:pt x="46423" y="16704"/>
                  </a:lnTo>
                  <a:lnTo>
                    <a:pt x="45777" y="17017"/>
                  </a:lnTo>
                  <a:lnTo>
                    <a:pt x="45087" y="17278"/>
                  </a:lnTo>
                  <a:lnTo>
                    <a:pt x="44397" y="17643"/>
                  </a:lnTo>
                  <a:lnTo>
                    <a:pt x="43708" y="17956"/>
                  </a:lnTo>
                  <a:lnTo>
                    <a:pt x="42975" y="18270"/>
                  </a:lnTo>
                  <a:lnTo>
                    <a:pt x="42242" y="18635"/>
                  </a:lnTo>
                  <a:lnTo>
                    <a:pt x="41509" y="19000"/>
                  </a:lnTo>
                  <a:lnTo>
                    <a:pt x="40734" y="19366"/>
                  </a:lnTo>
                  <a:lnTo>
                    <a:pt x="39958" y="19731"/>
                  </a:lnTo>
                  <a:lnTo>
                    <a:pt x="39182" y="20097"/>
                  </a:lnTo>
                  <a:lnTo>
                    <a:pt x="38406" y="20514"/>
                  </a:lnTo>
                  <a:lnTo>
                    <a:pt x="37630" y="20932"/>
                  </a:lnTo>
                  <a:lnTo>
                    <a:pt x="36897" y="21297"/>
                  </a:lnTo>
                  <a:lnTo>
                    <a:pt x="36122" y="21715"/>
                  </a:lnTo>
                  <a:lnTo>
                    <a:pt x="35346" y="22132"/>
                  </a:lnTo>
                  <a:lnTo>
                    <a:pt x="34613" y="22602"/>
                  </a:lnTo>
                  <a:lnTo>
                    <a:pt x="33880" y="23020"/>
                  </a:lnTo>
                  <a:lnTo>
                    <a:pt x="33191" y="23437"/>
                  </a:lnTo>
                  <a:lnTo>
                    <a:pt x="32846" y="23646"/>
                  </a:lnTo>
                  <a:lnTo>
                    <a:pt x="32501" y="23855"/>
                  </a:lnTo>
                  <a:lnTo>
                    <a:pt x="32156" y="24064"/>
                  </a:lnTo>
                  <a:lnTo>
                    <a:pt x="31811" y="24272"/>
                  </a:lnTo>
                  <a:lnTo>
                    <a:pt x="31466" y="24533"/>
                  </a:lnTo>
                  <a:lnTo>
                    <a:pt x="31165" y="24742"/>
                  </a:lnTo>
                  <a:lnTo>
                    <a:pt x="30820" y="24951"/>
                  </a:lnTo>
                  <a:lnTo>
                    <a:pt x="30518" y="25160"/>
                  </a:lnTo>
                  <a:lnTo>
                    <a:pt x="30216" y="25421"/>
                  </a:lnTo>
                  <a:lnTo>
                    <a:pt x="29915" y="25629"/>
                  </a:lnTo>
                  <a:lnTo>
                    <a:pt x="29656" y="25838"/>
                  </a:lnTo>
                  <a:lnTo>
                    <a:pt x="29397" y="26047"/>
                  </a:lnTo>
                  <a:lnTo>
                    <a:pt x="29096" y="26308"/>
                  </a:lnTo>
                  <a:lnTo>
                    <a:pt x="28837" y="26517"/>
                  </a:lnTo>
                  <a:lnTo>
                    <a:pt x="28363" y="26934"/>
                  </a:lnTo>
                  <a:lnTo>
                    <a:pt x="27501" y="27822"/>
                  </a:lnTo>
                  <a:lnTo>
                    <a:pt x="26337" y="29544"/>
                  </a:lnTo>
                  <a:lnTo>
                    <a:pt x="25820" y="31475"/>
                  </a:lnTo>
                  <a:lnTo>
                    <a:pt x="25647" y="33772"/>
                  </a:lnTo>
                  <a:lnTo>
                    <a:pt x="25432" y="38835"/>
                  </a:lnTo>
                  <a:lnTo>
                    <a:pt x="25259" y="40140"/>
                  </a:lnTo>
                  <a:lnTo>
                    <a:pt x="24958" y="41393"/>
                  </a:lnTo>
                  <a:lnTo>
                    <a:pt x="24527" y="42645"/>
                  </a:lnTo>
                  <a:lnTo>
                    <a:pt x="24268" y="43220"/>
                  </a:lnTo>
                  <a:lnTo>
                    <a:pt x="23923" y="43794"/>
                  </a:lnTo>
                  <a:lnTo>
                    <a:pt x="23578" y="44368"/>
                  </a:lnTo>
                  <a:lnTo>
                    <a:pt x="23147" y="44942"/>
                  </a:lnTo>
                  <a:lnTo>
                    <a:pt x="22113" y="45986"/>
                  </a:lnTo>
                  <a:lnTo>
                    <a:pt x="21811" y="46195"/>
                  </a:lnTo>
                  <a:lnTo>
                    <a:pt x="21553" y="46456"/>
                  </a:lnTo>
                  <a:lnTo>
                    <a:pt x="21208" y="46665"/>
                  </a:lnTo>
                  <a:lnTo>
                    <a:pt x="20863" y="46873"/>
                  </a:lnTo>
                  <a:lnTo>
                    <a:pt x="20518" y="47082"/>
                  </a:lnTo>
                  <a:lnTo>
                    <a:pt x="20130" y="47291"/>
                  </a:lnTo>
                  <a:lnTo>
                    <a:pt x="19311" y="47709"/>
                  </a:lnTo>
                  <a:lnTo>
                    <a:pt x="18449" y="48022"/>
                  </a:lnTo>
                  <a:lnTo>
                    <a:pt x="17587" y="48283"/>
                  </a:lnTo>
                  <a:lnTo>
                    <a:pt x="16725" y="48439"/>
                  </a:lnTo>
                  <a:lnTo>
                    <a:pt x="15863" y="48544"/>
                  </a:lnTo>
                  <a:lnTo>
                    <a:pt x="14139" y="48544"/>
                  </a:lnTo>
                  <a:lnTo>
                    <a:pt x="12415" y="48335"/>
                  </a:lnTo>
                  <a:lnTo>
                    <a:pt x="10734" y="47865"/>
                  </a:lnTo>
                  <a:lnTo>
                    <a:pt x="9872" y="47552"/>
                  </a:lnTo>
                  <a:lnTo>
                    <a:pt x="9053" y="47187"/>
                  </a:lnTo>
                  <a:lnTo>
                    <a:pt x="8277" y="46769"/>
                  </a:lnTo>
                  <a:lnTo>
                    <a:pt x="7501" y="46351"/>
                  </a:lnTo>
                  <a:lnTo>
                    <a:pt x="7113" y="46090"/>
                  </a:lnTo>
                  <a:lnTo>
                    <a:pt x="6768" y="45882"/>
                  </a:lnTo>
                  <a:lnTo>
                    <a:pt x="6380" y="45621"/>
                  </a:lnTo>
                  <a:lnTo>
                    <a:pt x="6035" y="45360"/>
                  </a:lnTo>
                  <a:lnTo>
                    <a:pt x="5691" y="45099"/>
                  </a:lnTo>
                  <a:lnTo>
                    <a:pt x="5346" y="44786"/>
                  </a:lnTo>
                  <a:lnTo>
                    <a:pt x="5001" y="44525"/>
                  </a:lnTo>
                  <a:lnTo>
                    <a:pt x="4699" y="44264"/>
                  </a:lnTo>
                  <a:lnTo>
                    <a:pt x="3449" y="43063"/>
                  </a:lnTo>
                  <a:lnTo>
                    <a:pt x="2372" y="41758"/>
                  </a:lnTo>
                  <a:lnTo>
                    <a:pt x="1466" y="40453"/>
                  </a:lnTo>
                  <a:lnTo>
                    <a:pt x="777" y="39096"/>
                  </a:lnTo>
                  <a:lnTo>
                    <a:pt x="303" y="37791"/>
                  </a:lnTo>
                  <a:lnTo>
                    <a:pt x="1" y="35234"/>
                  </a:lnTo>
                  <a:lnTo>
                    <a:pt x="346" y="33041"/>
                  </a:lnTo>
                  <a:lnTo>
                    <a:pt x="561" y="32102"/>
                  </a:lnTo>
                  <a:lnTo>
                    <a:pt x="820" y="31267"/>
                  </a:lnTo>
                  <a:lnTo>
                    <a:pt x="1122" y="30536"/>
                  </a:lnTo>
                  <a:lnTo>
                    <a:pt x="1423" y="29910"/>
                  </a:lnTo>
                  <a:lnTo>
                    <a:pt x="2027" y="28866"/>
                  </a:lnTo>
                  <a:lnTo>
                    <a:pt x="2630" y="28135"/>
                  </a:lnTo>
                  <a:lnTo>
                    <a:pt x="3104" y="27613"/>
                  </a:lnTo>
                  <a:lnTo>
                    <a:pt x="3578" y="27300"/>
                  </a:lnTo>
                  <a:lnTo>
                    <a:pt x="3277" y="32258"/>
                  </a:lnTo>
                  <a:lnTo>
                    <a:pt x="3492" y="34294"/>
                  </a:lnTo>
                  <a:lnTo>
                    <a:pt x="3923" y="36382"/>
                  </a:lnTo>
                  <a:lnTo>
                    <a:pt x="4268" y="37321"/>
                  </a:lnTo>
                  <a:lnTo>
                    <a:pt x="4699" y="38261"/>
                  </a:lnTo>
                  <a:lnTo>
                    <a:pt x="5259" y="39044"/>
                  </a:lnTo>
                  <a:lnTo>
                    <a:pt x="5906" y="39775"/>
                  </a:lnTo>
                  <a:lnTo>
                    <a:pt x="6294" y="40088"/>
                  </a:lnTo>
                  <a:lnTo>
                    <a:pt x="6682" y="40349"/>
                  </a:lnTo>
                  <a:lnTo>
                    <a:pt x="7070" y="40662"/>
                  </a:lnTo>
                  <a:lnTo>
                    <a:pt x="7458" y="40923"/>
                  </a:lnTo>
                  <a:lnTo>
                    <a:pt x="7889" y="41236"/>
                  </a:lnTo>
                  <a:lnTo>
                    <a:pt x="8320" y="41497"/>
                  </a:lnTo>
                  <a:lnTo>
                    <a:pt x="8751" y="41706"/>
                  </a:lnTo>
                  <a:lnTo>
                    <a:pt x="9182" y="41967"/>
                  </a:lnTo>
                  <a:lnTo>
                    <a:pt x="9656" y="42176"/>
                  </a:lnTo>
                  <a:lnTo>
                    <a:pt x="10087" y="42385"/>
                  </a:lnTo>
                  <a:lnTo>
                    <a:pt x="10992" y="42750"/>
                  </a:lnTo>
                  <a:lnTo>
                    <a:pt x="11897" y="43063"/>
                  </a:lnTo>
                  <a:lnTo>
                    <a:pt x="12803" y="43324"/>
                  </a:lnTo>
                  <a:lnTo>
                    <a:pt x="14570" y="43585"/>
                  </a:lnTo>
                  <a:lnTo>
                    <a:pt x="16251" y="43585"/>
                  </a:lnTo>
                  <a:lnTo>
                    <a:pt x="17759" y="43272"/>
                  </a:lnTo>
                  <a:lnTo>
                    <a:pt x="19009" y="42593"/>
                  </a:lnTo>
                  <a:lnTo>
                    <a:pt x="19915" y="41497"/>
                  </a:lnTo>
                  <a:lnTo>
                    <a:pt x="20475" y="40036"/>
                  </a:lnTo>
                  <a:lnTo>
                    <a:pt x="20906" y="36225"/>
                  </a:lnTo>
                  <a:lnTo>
                    <a:pt x="20992" y="31997"/>
                  </a:lnTo>
                  <a:lnTo>
                    <a:pt x="21165" y="29910"/>
                  </a:lnTo>
                  <a:lnTo>
                    <a:pt x="21509" y="28030"/>
                  </a:lnTo>
                  <a:lnTo>
                    <a:pt x="21811" y="27195"/>
                  </a:lnTo>
                  <a:lnTo>
                    <a:pt x="22199" y="26308"/>
                  </a:lnTo>
                  <a:lnTo>
                    <a:pt x="22759" y="25473"/>
                  </a:lnTo>
                  <a:lnTo>
                    <a:pt x="23363" y="24585"/>
                  </a:lnTo>
                  <a:lnTo>
                    <a:pt x="24053" y="23803"/>
                  </a:lnTo>
                  <a:lnTo>
                    <a:pt x="24872" y="22967"/>
                  </a:lnTo>
                  <a:lnTo>
                    <a:pt x="25303" y="22602"/>
                  </a:lnTo>
                  <a:lnTo>
                    <a:pt x="25734" y="22237"/>
                  </a:lnTo>
                  <a:lnTo>
                    <a:pt x="26208" y="21871"/>
                  </a:lnTo>
                  <a:lnTo>
                    <a:pt x="26682" y="21506"/>
                  </a:lnTo>
                  <a:lnTo>
                    <a:pt x="27156" y="21140"/>
                  </a:lnTo>
                  <a:lnTo>
                    <a:pt x="27673" y="20775"/>
                  </a:lnTo>
                  <a:lnTo>
                    <a:pt x="28191" y="20410"/>
                  </a:lnTo>
                  <a:lnTo>
                    <a:pt x="28708" y="20097"/>
                  </a:lnTo>
                  <a:lnTo>
                    <a:pt x="29225" y="19783"/>
                  </a:lnTo>
                  <a:lnTo>
                    <a:pt x="29785" y="19470"/>
                  </a:lnTo>
                  <a:lnTo>
                    <a:pt x="30303" y="19157"/>
                  </a:lnTo>
                  <a:lnTo>
                    <a:pt x="30863" y="18844"/>
                  </a:lnTo>
                  <a:lnTo>
                    <a:pt x="31423" y="18583"/>
                  </a:lnTo>
                  <a:lnTo>
                    <a:pt x="31984" y="18322"/>
                  </a:lnTo>
                  <a:lnTo>
                    <a:pt x="32544" y="18009"/>
                  </a:lnTo>
                  <a:lnTo>
                    <a:pt x="33104" y="17800"/>
                  </a:lnTo>
                  <a:lnTo>
                    <a:pt x="33665" y="17539"/>
                  </a:lnTo>
                  <a:lnTo>
                    <a:pt x="34225" y="17330"/>
                  </a:lnTo>
                  <a:lnTo>
                    <a:pt x="34785" y="17121"/>
                  </a:lnTo>
                  <a:lnTo>
                    <a:pt x="35346" y="16913"/>
                  </a:lnTo>
                  <a:lnTo>
                    <a:pt x="36466" y="16547"/>
                  </a:lnTo>
                  <a:lnTo>
                    <a:pt x="37501" y="16182"/>
                  </a:lnTo>
                  <a:lnTo>
                    <a:pt x="38492" y="15921"/>
                  </a:lnTo>
                  <a:lnTo>
                    <a:pt x="39484" y="15608"/>
                  </a:lnTo>
                  <a:lnTo>
                    <a:pt x="40389" y="15347"/>
                  </a:lnTo>
                  <a:lnTo>
                    <a:pt x="41251" y="15033"/>
                  </a:lnTo>
                  <a:lnTo>
                    <a:pt x="42027" y="14773"/>
                  </a:lnTo>
                  <a:lnTo>
                    <a:pt x="42803" y="14459"/>
                  </a:lnTo>
                  <a:lnTo>
                    <a:pt x="43492" y="14146"/>
                  </a:lnTo>
                  <a:lnTo>
                    <a:pt x="44096" y="13729"/>
                  </a:lnTo>
                  <a:lnTo>
                    <a:pt x="44656" y="13363"/>
                  </a:lnTo>
                  <a:lnTo>
                    <a:pt x="45130" y="12841"/>
                  </a:lnTo>
                  <a:lnTo>
                    <a:pt x="45863" y="11745"/>
                  </a:lnTo>
                  <a:lnTo>
                    <a:pt x="46251" y="10284"/>
                  </a:lnTo>
                  <a:lnTo>
                    <a:pt x="46294" y="8666"/>
                  </a:lnTo>
                  <a:lnTo>
                    <a:pt x="45992" y="7047"/>
                  </a:lnTo>
                  <a:lnTo>
                    <a:pt x="45432" y="5534"/>
                  </a:lnTo>
                  <a:lnTo>
                    <a:pt x="45130" y="4803"/>
                  </a:lnTo>
                  <a:lnTo>
                    <a:pt x="44785" y="4124"/>
                  </a:lnTo>
                  <a:lnTo>
                    <a:pt x="44441" y="3498"/>
                  </a:lnTo>
                  <a:lnTo>
                    <a:pt x="44096" y="2976"/>
                  </a:lnTo>
                  <a:lnTo>
                    <a:pt x="43449" y="2037"/>
                  </a:lnTo>
                  <a:lnTo>
                    <a:pt x="42846" y="1254"/>
                  </a:lnTo>
                  <a:lnTo>
                    <a:pt x="42846" y="125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460125" y="886025"/>
              <a:ext cx="895500" cy="814300"/>
            </a:xfrm>
            <a:custGeom>
              <a:avLst/>
              <a:gdLst/>
              <a:ahLst/>
              <a:cxnLst/>
              <a:rect l="l" t="t" r="r" b="b"/>
              <a:pathLst>
                <a:path w="35820" h="32572" extrusionOk="0">
                  <a:moveTo>
                    <a:pt x="35819" y="0"/>
                  </a:moveTo>
                  <a:lnTo>
                    <a:pt x="33017" y="209"/>
                  </a:lnTo>
                  <a:lnTo>
                    <a:pt x="30043" y="575"/>
                  </a:lnTo>
                  <a:lnTo>
                    <a:pt x="28319" y="888"/>
                  </a:lnTo>
                  <a:lnTo>
                    <a:pt x="26552" y="1253"/>
                  </a:lnTo>
                  <a:lnTo>
                    <a:pt x="24698" y="1671"/>
                  </a:lnTo>
                  <a:lnTo>
                    <a:pt x="23793" y="1880"/>
                  </a:lnTo>
                  <a:lnTo>
                    <a:pt x="22888" y="2193"/>
                  </a:lnTo>
                  <a:lnTo>
                    <a:pt x="22026" y="2454"/>
                  </a:lnTo>
                  <a:lnTo>
                    <a:pt x="21164" y="2767"/>
                  </a:lnTo>
                  <a:lnTo>
                    <a:pt x="20345" y="3132"/>
                  </a:lnTo>
                  <a:lnTo>
                    <a:pt x="19526" y="3498"/>
                  </a:lnTo>
                  <a:lnTo>
                    <a:pt x="18793" y="3915"/>
                  </a:lnTo>
                  <a:lnTo>
                    <a:pt x="18061" y="4333"/>
                  </a:lnTo>
                  <a:lnTo>
                    <a:pt x="17414" y="4803"/>
                  </a:lnTo>
                  <a:lnTo>
                    <a:pt x="17112" y="5011"/>
                  </a:lnTo>
                  <a:lnTo>
                    <a:pt x="16811" y="5272"/>
                  </a:lnTo>
                  <a:lnTo>
                    <a:pt x="15129" y="7569"/>
                  </a:lnTo>
                  <a:lnTo>
                    <a:pt x="14267" y="10283"/>
                  </a:lnTo>
                  <a:lnTo>
                    <a:pt x="13707" y="13154"/>
                  </a:lnTo>
                  <a:lnTo>
                    <a:pt x="13233" y="19052"/>
                  </a:lnTo>
                  <a:lnTo>
                    <a:pt x="13017" y="21714"/>
                  </a:lnTo>
                  <a:lnTo>
                    <a:pt x="12759" y="24011"/>
                  </a:lnTo>
                  <a:lnTo>
                    <a:pt x="12543" y="25003"/>
                  </a:lnTo>
                  <a:lnTo>
                    <a:pt x="12285" y="25838"/>
                  </a:lnTo>
                  <a:lnTo>
                    <a:pt x="11940" y="26516"/>
                  </a:lnTo>
                  <a:lnTo>
                    <a:pt x="11552" y="26986"/>
                  </a:lnTo>
                  <a:lnTo>
                    <a:pt x="11078" y="27352"/>
                  </a:lnTo>
                  <a:lnTo>
                    <a:pt x="10561" y="27613"/>
                  </a:lnTo>
                  <a:lnTo>
                    <a:pt x="10043" y="27769"/>
                  </a:lnTo>
                  <a:lnTo>
                    <a:pt x="9483" y="27873"/>
                  </a:lnTo>
                  <a:lnTo>
                    <a:pt x="8405" y="27926"/>
                  </a:lnTo>
                  <a:lnTo>
                    <a:pt x="7371" y="27717"/>
                  </a:lnTo>
                  <a:lnTo>
                    <a:pt x="6336" y="27352"/>
                  </a:lnTo>
                  <a:lnTo>
                    <a:pt x="5474" y="26882"/>
                  </a:lnTo>
                  <a:lnTo>
                    <a:pt x="5086" y="26673"/>
                  </a:lnTo>
                  <a:lnTo>
                    <a:pt x="4742" y="26360"/>
                  </a:lnTo>
                  <a:lnTo>
                    <a:pt x="4224" y="25890"/>
                  </a:lnTo>
                  <a:lnTo>
                    <a:pt x="4009" y="25629"/>
                  </a:lnTo>
                  <a:lnTo>
                    <a:pt x="3707" y="25420"/>
                  </a:lnTo>
                  <a:lnTo>
                    <a:pt x="3104" y="25055"/>
                  </a:lnTo>
                  <a:lnTo>
                    <a:pt x="2414" y="24794"/>
                  </a:lnTo>
                  <a:lnTo>
                    <a:pt x="1724" y="24637"/>
                  </a:lnTo>
                  <a:lnTo>
                    <a:pt x="0" y="24376"/>
                  </a:lnTo>
                  <a:lnTo>
                    <a:pt x="345" y="25055"/>
                  </a:lnTo>
                  <a:lnTo>
                    <a:pt x="733" y="25838"/>
                  </a:lnTo>
                  <a:lnTo>
                    <a:pt x="1250" y="26777"/>
                  </a:lnTo>
                  <a:lnTo>
                    <a:pt x="1940" y="27821"/>
                  </a:lnTo>
                  <a:lnTo>
                    <a:pt x="2802" y="28917"/>
                  </a:lnTo>
                  <a:lnTo>
                    <a:pt x="3750" y="29909"/>
                  </a:lnTo>
                  <a:lnTo>
                    <a:pt x="4009" y="30170"/>
                  </a:lnTo>
                  <a:lnTo>
                    <a:pt x="4267" y="30379"/>
                  </a:lnTo>
                  <a:lnTo>
                    <a:pt x="4569" y="30588"/>
                  </a:lnTo>
                  <a:lnTo>
                    <a:pt x="4828" y="30796"/>
                  </a:lnTo>
                  <a:lnTo>
                    <a:pt x="5431" y="31162"/>
                  </a:lnTo>
                  <a:lnTo>
                    <a:pt x="6035" y="31475"/>
                  </a:lnTo>
                  <a:lnTo>
                    <a:pt x="6638" y="31788"/>
                  </a:lnTo>
                  <a:lnTo>
                    <a:pt x="7285" y="32049"/>
                  </a:lnTo>
                  <a:lnTo>
                    <a:pt x="7888" y="32258"/>
                  </a:lnTo>
                  <a:lnTo>
                    <a:pt x="8535" y="32415"/>
                  </a:lnTo>
                  <a:lnTo>
                    <a:pt x="9742" y="32571"/>
                  </a:lnTo>
                  <a:lnTo>
                    <a:pt x="10862" y="32467"/>
                  </a:lnTo>
                  <a:lnTo>
                    <a:pt x="11940" y="32101"/>
                  </a:lnTo>
                  <a:lnTo>
                    <a:pt x="13578" y="30379"/>
                  </a:lnTo>
                  <a:lnTo>
                    <a:pt x="14224" y="28709"/>
                  </a:lnTo>
                  <a:lnTo>
                    <a:pt x="14526" y="27560"/>
                  </a:lnTo>
                  <a:lnTo>
                    <a:pt x="14828" y="26255"/>
                  </a:lnTo>
                  <a:lnTo>
                    <a:pt x="15474" y="23280"/>
                  </a:lnTo>
                  <a:lnTo>
                    <a:pt x="15819" y="21662"/>
                  </a:lnTo>
                  <a:lnTo>
                    <a:pt x="16164" y="19992"/>
                  </a:lnTo>
                  <a:lnTo>
                    <a:pt x="16552" y="18322"/>
                  </a:lnTo>
                  <a:lnTo>
                    <a:pt x="16940" y="16651"/>
                  </a:lnTo>
                  <a:lnTo>
                    <a:pt x="17371" y="15085"/>
                  </a:lnTo>
                  <a:lnTo>
                    <a:pt x="17802" y="13519"/>
                  </a:lnTo>
                  <a:lnTo>
                    <a:pt x="18276" y="12110"/>
                  </a:lnTo>
                  <a:lnTo>
                    <a:pt x="18535" y="11484"/>
                  </a:lnTo>
                  <a:lnTo>
                    <a:pt x="18793" y="10857"/>
                  </a:lnTo>
                  <a:lnTo>
                    <a:pt x="19354" y="9761"/>
                  </a:lnTo>
                  <a:lnTo>
                    <a:pt x="19957" y="8874"/>
                  </a:lnTo>
                  <a:lnTo>
                    <a:pt x="20690" y="8091"/>
                  </a:lnTo>
                  <a:lnTo>
                    <a:pt x="21121" y="7673"/>
                  </a:lnTo>
                  <a:lnTo>
                    <a:pt x="21595" y="7308"/>
                  </a:lnTo>
                  <a:lnTo>
                    <a:pt x="22112" y="6890"/>
                  </a:lnTo>
                  <a:lnTo>
                    <a:pt x="22629" y="6525"/>
                  </a:lnTo>
                  <a:lnTo>
                    <a:pt x="23190" y="6108"/>
                  </a:lnTo>
                  <a:lnTo>
                    <a:pt x="23793" y="5742"/>
                  </a:lnTo>
                  <a:lnTo>
                    <a:pt x="24440" y="5377"/>
                  </a:lnTo>
                  <a:lnTo>
                    <a:pt x="25086" y="4959"/>
                  </a:lnTo>
                  <a:lnTo>
                    <a:pt x="25733" y="4594"/>
                  </a:lnTo>
                  <a:lnTo>
                    <a:pt x="26423" y="4228"/>
                  </a:lnTo>
                  <a:lnTo>
                    <a:pt x="27112" y="3915"/>
                  </a:lnTo>
                  <a:lnTo>
                    <a:pt x="27759" y="3550"/>
                  </a:lnTo>
                  <a:lnTo>
                    <a:pt x="28448" y="3184"/>
                  </a:lnTo>
                  <a:lnTo>
                    <a:pt x="29138" y="2871"/>
                  </a:lnTo>
                  <a:lnTo>
                    <a:pt x="29785" y="2558"/>
                  </a:lnTo>
                  <a:lnTo>
                    <a:pt x="30431" y="2245"/>
                  </a:lnTo>
                  <a:lnTo>
                    <a:pt x="31078" y="1984"/>
                  </a:lnTo>
                  <a:lnTo>
                    <a:pt x="31681" y="1723"/>
                  </a:lnTo>
                  <a:lnTo>
                    <a:pt x="32242" y="1462"/>
                  </a:lnTo>
                  <a:lnTo>
                    <a:pt x="32802" y="1201"/>
                  </a:lnTo>
                  <a:lnTo>
                    <a:pt x="33319" y="992"/>
                  </a:lnTo>
                  <a:lnTo>
                    <a:pt x="33793" y="783"/>
                  </a:lnTo>
                  <a:lnTo>
                    <a:pt x="34655" y="470"/>
                  </a:lnTo>
                  <a:lnTo>
                    <a:pt x="35302" y="209"/>
                  </a:lnTo>
                  <a:lnTo>
                    <a:pt x="35819" y="0"/>
                  </a:lnTo>
                  <a:lnTo>
                    <a:pt x="358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1137925" y="1117000"/>
              <a:ext cx="175675" cy="184025"/>
            </a:xfrm>
            <a:custGeom>
              <a:avLst/>
              <a:gdLst/>
              <a:ahLst/>
              <a:cxnLst/>
              <a:rect l="l" t="t" r="r" b="b"/>
              <a:pathLst>
                <a:path w="7027" h="7361" extrusionOk="0">
                  <a:moveTo>
                    <a:pt x="7026" y="5690"/>
                  </a:moveTo>
                  <a:lnTo>
                    <a:pt x="0" y="0"/>
                  </a:lnTo>
                  <a:lnTo>
                    <a:pt x="4526" y="7360"/>
                  </a:lnTo>
                  <a:lnTo>
                    <a:pt x="7026" y="5690"/>
                  </a:lnTo>
                  <a:lnTo>
                    <a:pt x="7026" y="569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1032325" y="1188775"/>
              <a:ext cx="141175" cy="178800"/>
            </a:xfrm>
            <a:custGeom>
              <a:avLst/>
              <a:gdLst/>
              <a:ahLst/>
              <a:cxnLst/>
              <a:rect l="l" t="t" r="r" b="b"/>
              <a:pathLst>
                <a:path w="5647" h="7152" extrusionOk="0">
                  <a:moveTo>
                    <a:pt x="5647" y="6212"/>
                  </a:moveTo>
                  <a:lnTo>
                    <a:pt x="0" y="0"/>
                  </a:lnTo>
                  <a:lnTo>
                    <a:pt x="1724" y="7151"/>
                  </a:lnTo>
                  <a:lnTo>
                    <a:pt x="5647" y="6212"/>
                  </a:lnTo>
                  <a:lnTo>
                    <a:pt x="5647" y="6212"/>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927800" y="1306200"/>
              <a:ext cx="125025" cy="165750"/>
            </a:xfrm>
            <a:custGeom>
              <a:avLst/>
              <a:gdLst/>
              <a:ahLst/>
              <a:cxnLst/>
              <a:rect l="l" t="t" r="r" b="b"/>
              <a:pathLst>
                <a:path w="5001" h="6630" extrusionOk="0">
                  <a:moveTo>
                    <a:pt x="5000" y="4907"/>
                  </a:moveTo>
                  <a:lnTo>
                    <a:pt x="0" y="1"/>
                  </a:lnTo>
                  <a:lnTo>
                    <a:pt x="1422" y="6630"/>
                  </a:lnTo>
                  <a:lnTo>
                    <a:pt x="5000" y="4907"/>
                  </a:lnTo>
                  <a:lnTo>
                    <a:pt x="5000" y="4907"/>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542025" y="1735525"/>
              <a:ext cx="117475" cy="203600"/>
            </a:xfrm>
            <a:custGeom>
              <a:avLst/>
              <a:gdLst/>
              <a:ahLst/>
              <a:cxnLst/>
              <a:rect l="l" t="t" r="r" b="b"/>
              <a:pathLst>
                <a:path w="4699" h="8144" extrusionOk="0">
                  <a:moveTo>
                    <a:pt x="1897" y="8143"/>
                  </a:moveTo>
                  <a:lnTo>
                    <a:pt x="0" y="0"/>
                  </a:lnTo>
                  <a:lnTo>
                    <a:pt x="4698" y="8143"/>
                  </a:lnTo>
                  <a:lnTo>
                    <a:pt x="1897" y="8143"/>
                  </a:lnTo>
                  <a:lnTo>
                    <a:pt x="1897" y="8143"/>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667025" y="1782500"/>
              <a:ext cx="113150" cy="160525"/>
            </a:xfrm>
            <a:custGeom>
              <a:avLst/>
              <a:gdLst/>
              <a:ahLst/>
              <a:cxnLst/>
              <a:rect l="l" t="t" r="r" b="b"/>
              <a:pathLst>
                <a:path w="4526" h="6421" extrusionOk="0">
                  <a:moveTo>
                    <a:pt x="2026" y="6421"/>
                  </a:moveTo>
                  <a:lnTo>
                    <a:pt x="0" y="1"/>
                  </a:lnTo>
                  <a:lnTo>
                    <a:pt x="4526" y="5847"/>
                  </a:lnTo>
                  <a:lnTo>
                    <a:pt x="2026" y="6421"/>
                  </a:lnTo>
                  <a:lnTo>
                    <a:pt x="2026" y="642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787700" y="1782500"/>
              <a:ext cx="104550" cy="156625"/>
            </a:xfrm>
            <a:custGeom>
              <a:avLst/>
              <a:gdLst/>
              <a:ahLst/>
              <a:cxnLst/>
              <a:rect l="l" t="t" r="r" b="b"/>
              <a:pathLst>
                <a:path w="4182" h="6265" extrusionOk="0">
                  <a:moveTo>
                    <a:pt x="2802" y="6264"/>
                  </a:moveTo>
                  <a:lnTo>
                    <a:pt x="1" y="1"/>
                  </a:lnTo>
                  <a:lnTo>
                    <a:pt x="4182" y="3028"/>
                  </a:lnTo>
                  <a:lnTo>
                    <a:pt x="2802" y="6264"/>
                  </a:lnTo>
                  <a:lnTo>
                    <a:pt x="2802" y="626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935325" y="2133525"/>
              <a:ext cx="526975" cy="571575"/>
            </a:xfrm>
            <a:custGeom>
              <a:avLst/>
              <a:gdLst/>
              <a:ahLst/>
              <a:cxnLst/>
              <a:rect l="l" t="t" r="r" b="b"/>
              <a:pathLst>
                <a:path w="21079" h="22863" extrusionOk="0">
                  <a:moveTo>
                    <a:pt x="3880" y="0"/>
                  </a:moveTo>
                  <a:lnTo>
                    <a:pt x="4009" y="418"/>
                  </a:lnTo>
                  <a:lnTo>
                    <a:pt x="4440" y="1566"/>
                  </a:lnTo>
                  <a:lnTo>
                    <a:pt x="4742" y="2297"/>
                  </a:lnTo>
                  <a:lnTo>
                    <a:pt x="5087" y="3184"/>
                  </a:lnTo>
                  <a:lnTo>
                    <a:pt x="5475" y="4176"/>
                  </a:lnTo>
                  <a:lnTo>
                    <a:pt x="5906" y="5168"/>
                  </a:lnTo>
                  <a:lnTo>
                    <a:pt x="6380" y="6264"/>
                  </a:lnTo>
                  <a:lnTo>
                    <a:pt x="6897" y="7360"/>
                  </a:lnTo>
                  <a:lnTo>
                    <a:pt x="7415" y="8456"/>
                  </a:lnTo>
                  <a:lnTo>
                    <a:pt x="7975" y="9552"/>
                  </a:lnTo>
                  <a:lnTo>
                    <a:pt x="8535" y="10544"/>
                  </a:lnTo>
                  <a:lnTo>
                    <a:pt x="9096" y="11484"/>
                  </a:lnTo>
                  <a:lnTo>
                    <a:pt x="9699" y="12371"/>
                  </a:lnTo>
                  <a:lnTo>
                    <a:pt x="10259" y="13154"/>
                  </a:lnTo>
                  <a:lnTo>
                    <a:pt x="10863" y="13885"/>
                  </a:lnTo>
                  <a:lnTo>
                    <a:pt x="11596" y="14616"/>
                  </a:lnTo>
                  <a:lnTo>
                    <a:pt x="12371" y="15398"/>
                  </a:lnTo>
                  <a:lnTo>
                    <a:pt x="13234" y="16234"/>
                  </a:lnTo>
                  <a:lnTo>
                    <a:pt x="14139" y="17017"/>
                  </a:lnTo>
                  <a:lnTo>
                    <a:pt x="14570" y="17434"/>
                  </a:lnTo>
                  <a:lnTo>
                    <a:pt x="15001" y="17852"/>
                  </a:lnTo>
                  <a:lnTo>
                    <a:pt x="15475" y="18217"/>
                  </a:lnTo>
                  <a:lnTo>
                    <a:pt x="15906" y="18635"/>
                  </a:lnTo>
                  <a:lnTo>
                    <a:pt x="16380" y="19052"/>
                  </a:lnTo>
                  <a:lnTo>
                    <a:pt x="16811" y="19418"/>
                  </a:lnTo>
                  <a:lnTo>
                    <a:pt x="17242" y="19731"/>
                  </a:lnTo>
                  <a:lnTo>
                    <a:pt x="17673" y="20096"/>
                  </a:lnTo>
                  <a:lnTo>
                    <a:pt x="18061" y="20462"/>
                  </a:lnTo>
                  <a:lnTo>
                    <a:pt x="18449" y="20775"/>
                  </a:lnTo>
                  <a:lnTo>
                    <a:pt x="18837" y="21088"/>
                  </a:lnTo>
                  <a:lnTo>
                    <a:pt x="19182" y="21349"/>
                  </a:lnTo>
                  <a:lnTo>
                    <a:pt x="19527" y="21662"/>
                  </a:lnTo>
                  <a:lnTo>
                    <a:pt x="19828" y="21871"/>
                  </a:lnTo>
                  <a:lnTo>
                    <a:pt x="20346" y="22288"/>
                  </a:lnTo>
                  <a:lnTo>
                    <a:pt x="20734" y="22602"/>
                  </a:lnTo>
                  <a:lnTo>
                    <a:pt x="21078" y="22863"/>
                  </a:lnTo>
                  <a:lnTo>
                    <a:pt x="20647" y="22654"/>
                  </a:lnTo>
                  <a:lnTo>
                    <a:pt x="20130" y="22393"/>
                  </a:lnTo>
                  <a:lnTo>
                    <a:pt x="19484" y="21975"/>
                  </a:lnTo>
                  <a:lnTo>
                    <a:pt x="19096" y="21766"/>
                  </a:lnTo>
                  <a:lnTo>
                    <a:pt x="18665" y="21558"/>
                  </a:lnTo>
                  <a:lnTo>
                    <a:pt x="18234" y="21297"/>
                  </a:lnTo>
                  <a:lnTo>
                    <a:pt x="17759" y="21036"/>
                  </a:lnTo>
                  <a:lnTo>
                    <a:pt x="17285" y="20723"/>
                  </a:lnTo>
                  <a:lnTo>
                    <a:pt x="16811" y="20462"/>
                  </a:lnTo>
                  <a:lnTo>
                    <a:pt x="16294" y="20148"/>
                  </a:lnTo>
                  <a:lnTo>
                    <a:pt x="15777" y="19835"/>
                  </a:lnTo>
                  <a:lnTo>
                    <a:pt x="15216" y="19470"/>
                  </a:lnTo>
                  <a:lnTo>
                    <a:pt x="14699" y="19157"/>
                  </a:lnTo>
                  <a:lnTo>
                    <a:pt x="14182" y="18791"/>
                  </a:lnTo>
                  <a:lnTo>
                    <a:pt x="13621" y="18478"/>
                  </a:lnTo>
                  <a:lnTo>
                    <a:pt x="13104" y="18113"/>
                  </a:lnTo>
                  <a:lnTo>
                    <a:pt x="12587" y="17747"/>
                  </a:lnTo>
                  <a:lnTo>
                    <a:pt x="12070" y="17434"/>
                  </a:lnTo>
                  <a:lnTo>
                    <a:pt x="11596" y="17069"/>
                  </a:lnTo>
                  <a:lnTo>
                    <a:pt x="11121" y="16703"/>
                  </a:lnTo>
                  <a:lnTo>
                    <a:pt x="10690" y="16390"/>
                  </a:lnTo>
                  <a:lnTo>
                    <a:pt x="10259" y="16025"/>
                  </a:lnTo>
                  <a:lnTo>
                    <a:pt x="9828" y="15712"/>
                  </a:lnTo>
                  <a:lnTo>
                    <a:pt x="8578" y="14459"/>
                  </a:lnTo>
                  <a:lnTo>
                    <a:pt x="8104" y="13833"/>
                  </a:lnTo>
                  <a:lnTo>
                    <a:pt x="7501" y="12997"/>
                  </a:lnTo>
                  <a:lnTo>
                    <a:pt x="6854" y="12006"/>
                  </a:lnTo>
                  <a:lnTo>
                    <a:pt x="6208" y="10962"/>
                  </a:lnTo>
                  <a:lnTo>
                    <a:pt x="5475" y="9761"/>
                  </a:lnTo>
                  <a:lnTo>
                    <a:pt x="4785" y="8561"/>
                  </a:lnTo>
                  <a:lnTo>
                    <a:pt x="4053" y="7360"/>
                  </a:lnTo>
                  <a:lnTo>
                    <a:pt x="3363" y="6107"/>
                  </a:lnTo>
                  <a:lnTo>
                    <a:pt x="2673" y="4907"/>
                  </a:lnTo>
                  <a:lnTo>
                    <a:pt x="2070" y="3811"/>
                  </a:lnTo>
                  <a:lnTo>
                    <a:pt x="1466" y="2767"/>
                  </a:lnTo>
                  <a:lnTo>
                    <a:pt x="992" y="1827"/>
                  </a:lnTo>
                  <a:lnTo>
                    <a:pt x="561" y="1097"/>
                  </a:lnTo>
                  <a:lnTo>
                    <a:pt x="259" y="522"/>
                  </a:lnTo>
                  <a:lnTo>
                    <a:pt x="1" y="0"/>
                  </a:lnTo>
                  <a:lnTo>
                    <a:pt x="3880" y="0"/>
                  </a:lnTo>
                  <a:lnTo>
                    <a:pt x="388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sz="3600" b="1" i="1" dirty="0" smtClean="0">
                <a:solidFill>
                  <a:srgbClr val="FF0000"/>
                </a:solidFill>
                <a:latin typeface="Times New Roman" panose="02020603050405020304" pitchFamily="18" charset="0"/>
                <a:cs typeface="Times New Roman" panose="02020603050405020304" pitchFamily="18" charset="0"/>
              </a:rPr>
              <a:t>Ways to Develop a Good Hook </a:t>
            </a:r>
            <a:endParaRPr lang="en-US" sz="3600" b="1" i="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dirty="0"/>
          </a:p>
          <a:p>
            <a:pPr marL="139700" indent="0">
              <a:buNone/>
            </a:pPr>
            <a:r>
              <a:rPr lang="en-US" sz="2000" dirty="0" smtClean="0">
                <a:latin typeface="Times New Roman" panose="02020603050405020304" pitchFamily="18" charset="0"/>
                <a:cs typeface="Times New Roman" panose="02020603050405020304" pitchFamily="18" charset="0"/>
              </a:rPr>
              <a:t>1. </a:t>
            </a:r>
            <a:r>
              <a:rPr lang="en-US" sz="2000" dirty="0" smtClean="0">
                <a:solidFill>
                  <a:schemeClr val="tx2">
                    <a:lumMod val="90000"/>
                  </a:schemeClr>
                </a:solidFill>
                <a:latin typeface="Times New Roman" panose="02020603050405020304" pitchFamily="18" charset="0"/>
                <a:cs typeface="Times New Roman" panose="02020603050405020304" pitchFamily="18" charset="0"/>
              </a:rPr>
              <a:t>Use </a:t>
            </a:r>
            <a:r>
              <a:rPr lang="en-US" sz="2000" dirty="0">
                <a:solidFill>
                  <a:schemeClr val="tx2">
                    <a:lumMod val="90000"/>
                  </a:schemeClr>
                </a:solidFill>
                <a:latin typeface="Times New Roman" panose="02020603050405020304" pitchFamily="18" charset="0"/>
                <a:cs typeface="Times New Roman" panose="02020603050405020304" pitchFamily="18" charset="0"/>
              </a:rPr>
              <a:t>an Anecdote/ Scenario </a:t>
            </a:r>
          </a:p>
          <a:p>
            <a:r>
              <a:rPr lang="en-US" sz="2000" dirty="0" smtClean="0">
                <a:solidFill>
                  <a:schemeClr val="tx2">
                    <a:lumMod val="90000"/>
                  </a:schemeClr>
                </a:solidFill>
                <a:latin typeface="Times New Roman" panose="02020603050405020304" pitchFamily="18" charset="0"/>
                <a:cs typeface="Times New Roman" panose="02020603050405020304" pitchFamily="18" charset="0"/>
              </a:rPr>
              <a:t> The </a:t>
            </a:r>
            <a:r>
              <a:rPr lang="en-US" sz="2000" dirty="0">
                <a:solidFill>
                  <a:schemeClr val="tx2">
                    <a:lumMod val="90000"/>
                  </a:schemeClr>
                </a:solidFill>
                <a:latin typeface="Times New Roman" panose="02020603050405020304" pitchFamily="18" charset="0"/>
                <a:cs typeface="Times New Roman" panose="02020603050405020304" pitchFamily="18" charset="0"/>
              </a:rPr>
              <a:t>writer provides a personal experience or made-up situation to introduce the position. </a:t>
            </a:r>
          </a:p>
          <a:p>
            <a:pPr marL="139700" indent="0">
              <a:buNone/>
            </a:pPr>
            <a:r>
              <a:rPr lang="en-US" sz="2000" dirty="0" smtClean="0">
                <a:solidFill>
                  <a:schemeClr val="tx2">
                    <a:lumMod val="90000"/>
                  </a:schemeClr>
                </a:solidFill>
                <a:latin typeface="Times New Roman" panose="02020603050405020304" pitchFamily="18" charset="0"/>
                <a:cs typeface="Times New Roman" panose="02020603050405020304" pitchFamily="18" charset="0"/>
              </a:rPr>
              <a:t>2. Questioning</a:t>
            </a:r>
            <a:endParaRPr lang="en-US" sz="2000" dirty="0">
              <a:solidFill>
                <a:schemeClr val="tx2">
                  <a:lumMod val="90000"/>
                </a:schemeClr>
              </a:solidFill>
              <a:latin typeface="Times New Roman" panose="02020603050405020304" pitchFamily="18" charset="0"/>
              <a:cs typeface="Times New Roman" panose="02020603050405020304" pitchFamily="18" charset="0"/>
            </a:endParaRPr>
          </a:p>
          <a:p>
            <a:r>
              <a:rPr lang="en-US" sz="2000" dirty="0">
                <a:solidFill>
                  <a:schemeClr val="tx2">
                    <a:lumMod val="90000"/>
                  </a:schemeClr>
                </a:solidFill>
                <a:latin typeface="Times New Roman" panose="02020603050405020304" pitchFamily="18" charset="0"/>
                <a:cs typeface="Times New Roman" panose="02020603050405020304" pitchFamily="18" charset="0"/>
              </a:rPr>
              <a:t>The writer asks thought-provoking questions to capture the reader’s interest. </a:t>
            </a:r>
            <a:endParaRPr lang="en-US" sz="2000" dirty="0" smtClean="0">
              <a:solidFill>
                <a:schemeClr val="tx2">
                  <a:lumMod val="90000"/>
                </a:schemeClr>
              </a:solidFill>
              <a:latin typeface="Times New Roman" panose="02020603050405020304" pitchFamily="18" charset="0"/>
              <a:cs typeface="Times New Roman" panose="02020603050405020304" pitchFamily="18" charset="0"/>
            </a:endParaRPr>
          </a:p>
          <a:p>
            <a:pPr marL="139700" indent="0">
              <a:buNone/>
            </a:pPr>
            <a:r>
              <a:rPr lang="en-US" sz="2000" dirty="0" smtClean="0">
                <a:solidFill>
                  <a:schemeClr val="tx2">
                    <a:lumMod val="90000"/>
                  </a:schemeClr>
                </a:solidFill>
                <a:latin typeface="Times New Roman" panose="02020603050405020304" pitchFamily="18" charset="0"/>
                <a:cs typeface="Times New Roman" panose="02020603050405020304" pitchFamily="18" charset="0"/>
              </a:rPr>
              <a:t>3. Interesting </a:t>
            </a:r>
            <a:r>
              <a:rPr lang="en-US" sz="2000" dirty="0">
                <a:solidFill>
                  <a:schemeClr val="tx2">
                    <a:lumMod val="90000"/>
                  </a:schemeClr>
                </a:solidFill>
                <a:latin typeface="Times New Roman" panose="02020603050405020304" pitchFamily="18" charset="0"/>
                <a:cs typeface="Times New Roman" panose="02020603050405020304" pitchFamily="18" charset="0"/>
              </a:rPr>
              <a:t>fact or statistic</a:t>
            </a:r>
          </a:p>
          <a:p>
            <a:r>
              <a:rPr lang="en-US" sz="2000" dirty="0">
                <a:solidFill>
                  <a:schemeClr val="tx2">
                    <a:lumMod val="90000"/>
                  </a:schemeClr>
                </a:solidFill>
                <a:latin typeface="Times New Roman" panose="02020603050405020304" pitchFamily="18" charset="0"/>
                <a:cs typeface="Times New Roman" panose="02020603050405020304" pitchFamily="18" charset="0"/>
              </a:rPr>
              <a:t>The writer gives an interesting piece of information to grab the reader’s attention.</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229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8"/>
        <p:cNvGrpSpPr/>
        <p:nvPr/>
      </p:nvGrpSpPr>
      <p:grpSpPr>
        <a:xfrm>
          <a:off x="0" y="0"/>
          <a:ext cx="0" cy="0"/>
          <a:chOff x="0" y="0"/>
          <a:chExt cx="0" cy="0"/>
        </a:xfrm>
      </p:grpSpPr>
      <p:sp>
        <p:nvSpPr>
          <p:cNvPr id="189" name="Google Shape;189;p28"/>
          <p:cNvSpPr txBox="1"/>
          <p:nvPr/>
        </p:nvSpPr>
        <p:spPr>
          <a:xfrm>
            <a:off x="381000" y="685800"/>
            <a:ext cx="8305800"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Times New Roman"/>
              <a:buNone/>
            </a:pPr>
            <a:r>
              <a:rPr lang="en-US" sz="18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chemeClr val="lt2"/>
                </a:solidFill>
                <a:latin typeface="Times New Roman"/>
                <a:ea typeface="Times New Roman"/>
                <a:cs typeface="Times New Roman"/>
                <a:sym typeface="Times New Roman"/>
              </a:rPr>
              <a:t>Body Paragraphs</a:t>
            </a:r>
            <a:endParaRPr/>
          </a:p>
        </p:txBody>
      </p:sp>
      <p:sp>
        <p:nvSpPr>
          <p:cNvPr id="190" name="Google Shape;190;p28"/>
          <p:cNvSpPr txBox="1"/>
          <p:nvPr/>
        </p:nvSpPr>
        <p:spPr>
          <a:xfrm>
            <a:off x="381000" y="1439862"/>
            <a:ext cx="8382000" cy="1587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Font typeface="Times New Roman"/>
              <a:buNone/>
            </a:pPr>
            <a:r>
              <a:rPr lang="en-US" sz="2800" b="0" i="0" u="none" strike="noStrike" cap="none">
                <a:solidFill>
                  <a:schemeClr val="lt2"/>
                </a:solidFill>
                <a:latin typeface="Times New Roman"/>
                <a:ea typeface="Times New Roman"/>
                <a:cs typeface="Times New Roman"/>
                <a:sym typeface="Times New Roman"/>
              </a:rPr>
              <a:t>Purpose of Body Paragraphs:</a:t>
            </a:r>
            <a:r>
              <a:rPr lang="en-US" sz="2800" b="0" i="0" u="none" strike="noStrike" cap="none">
                <a:solidFill>
                  <a:schemeClr val="lt1"/>
                </a:solidFill>
                <a:latin typeface="Times New Roman"/>
                <a:ea typeface="Times New Roman"/>
                <a:cs typeface="Times New Roman"/>
                <a:sym typeface="Times New Roman"/>
              </a:rPr>
              <a:t>  </a:t>
            </a:r>
            <a:endParaRPr/>
          </a:p>
          <a:p>
            <a:pPr marL="0" marR="0" lvl="0" indent="0" algn="l" rtl="0">
              <a:lnSpc>
                <a:spcPct val="100000"/>
              </a:lnSpc>
              <a:spcBef>
                <a:spcPts val="1400"/>
              </a:spcBef>
              <a:spcAft>
                <a:spcPts val="0"/>
              </a:spcAft>
              <a:buClr>
                <a:schemeClr val="hlink"/>
              </a:buClr>
              <a:buFont typeface="Times New Roman"/>
              <a:buNone/>
            </a:pPr>
            <a:r>
              <a:rPr lang="en-US" sz="2800" b="0" i="0" u="none" strike="noStrike" cap="none">
                <a:solidFill>
                  <a:schemeClr val="hlink"/>
                </a:solidFill>
                <a:latin typeface="Times New Roman"/>
                <a:ea typeface="Times New Roman"/>
                <a:cs typeface="Times New Roman"/>
                <a:sym typeface="Times New Roman"/>
              </a:rPr>
              <a:t>To support your topic statement using direct quotations, specific textual detail, and strong explanations.</a:t>
            </a:r>
            <a:endParaRPr/>
          </a:p>
        </p:txBody>
      </p:sp>
      <p:sp>
        <p:nvSpPr>
          <p:cNvPr id="191" name="Google Shape;191;p28"/>
          <p:cNvSpPr txBox="1"/>
          <p:nvPr/>
        </p:nvSpPr>
        <p:spPr>
          <a:xfrm>
            <a:off x="457200" y="3505200"/>
            <a:ext cx="8001000" cy="22463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Font typeface="Times New Roman"/>
              <a:buNone/>
            </a:pPr>
            <a:r>
              <a:rPr lang="en-US" sz="2800" b="0" i="0" u="none" strike="noStrike" cap="none">
                <a:solidFill>
                  <a:schemeClr val="lt2"/>
                </a:solidFill>
                <a:latin typeface="Times New Roman"/>
                <a:ea typeface="Times New Roman"/>
                <a:cs typeface="Times New Roman"/>
                <a:sym typeface="Times New Roman"/>
              </a:rPr>
              <a:t>Elements of a Body Paragraph:</a:t>
            </a:r>
            <a:r>
              <a:rPr lang="en-US" sz="2800" b="0" i="0" u="none" strike="noStrike" cap="none">
                <a:solidFill>
                  <a:schemeClr val="lt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lt1"/>
              </a:buClr>
              <a:buFont typeface="Times New Roman"/>
              <a:buNone/>
            </a:pPr>
            <a:r>
              <a:rPr lang="en-US" sz="2800" b="0" i="0" u="none" strike="noStrike" cap="none">
                <a:solidFill>
                  <a:schemeClr val="lt1"/>
                </a:solidFill>
                <a:latin typeface="Times New Roman"/>
                <a:ea typeface="Times New Roman"/>
                <a:cs typeface="Times New Roman"/>
                <a:sym typeface="Times New Roman"/>
              </a:rPr>
              <a:t>			</a:t>
            </a:r>
            <a:r>
              <a:rPr lang="en-US" sz="2800" b="0" i="0" u="none" strike="noStrike" cap="none">
                <a:solidFill>
                  <a:schemeClr val="hlink"/>
                </a:solidFill>
                <a:latin typeface="Times New Roman"/>
                <a:ea typeface="Times New Roman"/>
                <a:cs typeface="Times New Roman"/>
                <a:sym typeface="Times New Roman"/>
              </a:rPr>
              <a:t>Topic Sentence</a:t>
            </a:r>
            <a:endParaRPr/>
          </a:p>
          <a:p>
            <a:pPr marL="0" marR="0" lvl="0" indent="0" algn="l" rtl="0">
              <a:lnSpc>
                <a:spcPct val="100000"/>
              </a:lnSpc>
              <a:spcBef>
                <a:spcPts val="0"/>
              </a:spcBef>
              <a:spcAft>
                <a:spcPts val="0"/>
              </a:spcAft>
              <a:buClr>
                <a:schemeClr val="hlink"/>
              </a:buClr>
              <a:buFont typeface="Times New Roman"/>
              <a:buNone/>
            </a:pPr>
            <a:r>
              <a:rPr lang="en-US" sz="2800" b="0" i="0" u="none" strike="noStrike" cap="none">
                <a:solidFill>
                  <a:schemeClr val="hlink"/>
                </a:solidFill>
                <a:latin typeface="Times New Roman"/>
                <a:ea typeface="Times New Roman"/>
                <a:cs typeface="Times New Roman"/>
                <a:sym typeface="Times New Roman"/>
              </a:rPr>
              <a:t>			Textual Evidence</a:t>
            </a:r>
            <a:endParaRPr/>
          </a:p>
          <a:p>
            <a:pPr marL="0" marR="0" lvl="0" indent="0" algn="l" rtl="0">
              <a:lnSpc>
                <a:spcPct val="100000"/>
              </a:lnSpc>
              <a:spcBef>
                <a:spcPts val="0"/>
              </a:spcBef>
              <a:spcAft>
                <a:spcPts val="0"/>
              </a:spcAft>
              <a:buClr>
                <a:schemeClr val="hlink"/>
              </a:buClr>
              <a:buFont typeface="Times New Roman"/>
              <a:buNone/>
            </a:pPr>
            <a:r>
              <a:rPr lang="en-US" sz="2800" b="0" i="0" u="none" strike="noStrike" cap="none">
                <a:solidFill>
                  <a:schemeClr val="hlink"/>
                </a:solidFill>
                <a:latin typeface="Times New Roman"/>
                <a:ea typeface="Times New Roman"/>
                <a:cs typeface="Times New Roman"/>
                <a:sym typeface="Times New Roman"/>
              </a:rPr>
              <a:t>			Explanation of Evidence</a:t>
            </a:r>
            <a:endParaRPr/>
          </a:p>
          <a:p>
            <a:pPr marL="0" marR="0" lvl="0" indent="0" algn="l" rtl="0">
              <a:lnSpc>
                <a:spcPct val="100000"/>
              </a:lnSpc>
              <a:spcBef>
                <a:spcPts val="0"/>
              </a:spcBef>
              <a:spcAft>
                <a:spcPts val="0"/>
              </a:spcAft>
              <a:buClr>
                <a:schemeClr val="hlink"/>
              </a:buClr>
              <a:buFont typeface="Times New Roman"/>
              <a:buNone/>
            </a:pPr>
            <a:r>
              <a:rPr lang="en-US" sz="2800" b="0" i="0" u="none" strike="noStrike" cap="none">
                <a:solidFill>
                  <a:schemeClr val="hlink"/>
                </a:solidFill>
                <a:latin typeface="Times New Roman"/>
                <a:ea typeface="Times New Roman"/>
                <a:cs typeface="Times New Roman"/>
                <a:sym typeface="Times New Roman"/>
              </a:rPr>
              <a:t>			Concluding/ Transition Sentence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5"/>
        <p:cNvGrpSpPr/>
        <p:nvPr/>
      </p:nvGrpSpPr>
      <p:grpSpPr>
        <a:xfrm>
          <a:off x="0" y="0"/>
          <a:ext cx="0" cy="0"/>
          <a:chOff x="0" y="0"/>
          <a:chExt cx="0" cy="0"/>
        </a:xfrm>
      </p:grpSpPr>
      <p:sp>
        <p:nvSpPr>
          <p:cNvPr id="196" name="Google Shape;196;p29"/>
          <p:cNvSpPr txBox="1"/>
          <p:nvPr/>
        </p:nvSpPr>
        <p:spPr>
          <a:xfrm>
            <a:off x="533400" y="1066800"/>
            <a:ext cx="8001000" cy="544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Font typeface="Times New Roman"/>
              <a:buNone/>
            </a:pPr>
            <a:r>
              <a:rPr lang="en-US" sz="1800" b="0" i="0" u="sng" strike="noStrike" cap="none">
                <a:solidFill>
                  <a:schemeClr val="lt2"/>
                </a:solidFill>
                <a:latin typeface="Times New Roman"/>
                <a:ea typeface="Times New Roman"/>
                <a:cs typeface="Times New Roman"/>
                <a:sym typeface="Times New Roman"/>
              </a:rPr>
              <a:t>TOPIC SENTENCE </a:t>
            </a:r>
            <a:endParaRPr/>
          </a:p>
          <a:p>
            <a:pPr marL="0" marR="0" lvl="0" indent="0" algn="l" rtl="0">
              <a:lnSpc>
                <a:spcPct val="100000"/>
              </a:lnSpc>
              <a:spcBef>
                <a:spcPts val="900"/>
              </a:spcBef>
              <a:spcAft>
                <a:spcPts val="0"/>
              </a:spcAft>
              <a:buClr>
                <a:schemeClr val="hlink"/>
              </a:buClr>
              <a:buFont typeface="Times New Roman"/>
              <a:buNone/>
            </a:pPr>
            <a:r>
              <a:rPr lang="en-US" sz="1800" b="0" i="0" u="none" strike="noStrike" cap="none">
                <a:solidFill>
                  <a:schemeClr val="hlink"/>
                </a:solidFill>
                <a:latin typeface="Times New Roman"/>
                <a:ea typeface="Times New Roman"/>
                <a:cs typeface="Times New Roman"/>
                <a:sym typeface="Times New Roman"/>
              </a:rPr>
              <a:t>The first sentence in each body paragraph.  It gives the reader specific information about what will be explained in the body paragraph.  It is best to use words from the TOPIC STATEMENT in this sentence.  </a:t>
            </a:r>
            <a:endParaRPr/>
          </a:p>
          <a:p>
            <a:pPr marL="0" marR="0" lvl="0" indent="0" algn="l" rtl="0">
              <a:lnSpc>
                <a:spcPct val="100000"/>
              </a:lnSpc>
              <a:spcBef>
                <a:spcPts val="900"/>
              </a:spcBef>
              <a:spcAft>
                <a:spcPts val="0"/>
              </a:spcAft>
              <a:buClr>
                <a:schemeClr val="lt2"/>
              </a:buClr>
              <a:buFont typeface="Times New Roman"/>
              <a:buNone/>
            </a:pPr>
            <a:r>
              <a:rPr lang="en-US" sz="1800" b="0" i="0" u="sng" strike="noStrike" cap="none">
                <a:solidFill>
                  <a:schemeClr val="lt2"/>
                </a:solidFill>
                <a:latin typeface="Times New Roman"/>
                <a:ea typeface="Times New Roman"/>
                <a:cs typeface="Times New Roman"/>
                <a:sym typeface="Times New Roman"/>
              </a:rPr>
              <a:t>TEXTUAL EVIDENCE</a:t>
            </a:r>
            <a:endParaRPr sz="1800" b="0" i="0" u="sng"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900"/>
              </a:spcBef>
              <a:spcAft>
                <a:spcPts val="0"/>
              </a:spcAft>
              <a:buClr>
                <a:schemeClr val="lt1"/>
              </a:buClr>
              <a:buFont typeface="Times New Roman"/>
              <a:buNone/>
            </a:pPr>
            <a:r>
              <a:rPr lang="en-US" sz="1800" b="0" i="0" u="none" strike="noStrike" cap="none">
                <a:solidFill>
                  <a:schemeClr val="lt1"/>
                </a:solidFill>
                <a:latin typeface="Times New Roman"/>
                <a:ea typeface="Times New Roman"/>
                <a:cs typeface="Times New Roman"/>
                <a:sym typeface="Times New Roman"/>
              </a:rPr>
              <a:t> </a:t>
            </a:r>
            <a:r>
              <a:rPr lang="en-US" sz="1800" b="0" i="0" u="none" strike="noStrike" cap="none">
                <a:solidFill>
                  <a:schemeClr val="hlink"/>
                </a:solidFill>
                <a:latin typeface="Times New Roman"/>
                <a:ea typeface="Times New Roman"/>
                <a:cs typeface="Times New Roman"/>
                <a:sym typeface="Times New Roman"/>
              </a:rPr>
              <a:t>Sentences in the body paragraph which use the AUTHOR’S EXACT WORDS to help support your topic statement.</a:t>
            </a:r>
            <a:r>
              <a:rPr lang="en-US" sz="1800" b="0" i="0" u="none" strike="noStrike" cap="none">
                <a:solidFill>
                  <a:schemeClr val="lt1"/>
                </a:solidFill>
                <a:latin typeface="Times New Roman"/>
                <a:ea typeface="Times New Roman"/>
                <a:cs typeface="Times New Roman"/>
                <a:sym typeface="Times New Roman"/>
              </a:rPr>
              <a:t> </a:t>
            </a:r>
            <a:endParaRPr/>
          </a:p>
          <a:p>
            <a:pPr marL="0" marR="0" lvl="0" indent="0" algn="l" rtl="0">
              <a:lnSpc>
                <a:spcPct val="100000"/>
              </a:lnSpc>
              <a:spcBef>
                <a:spcPts val="900"/>
              </a:spcBef>
              <a:spcAft>
                <a:spcPts val="0"/>
              </a:spcAft>
              <a:buClr>
                <a:schemeClr val="lt2"/>
              </a:buClr>
              <a:buFont typeface="Times New Roman"/>
              <a:buNone/>
            </a:pPr>
            <a:r>
              <a:rPr lang="en-US" sz="1800" b="0" i="0" u="sng" strike="noStrike" cap="none">
                <a:solidFill>
                  <a:schemeClr val="lt2"/>
                </a:solidFill>
                <a:latin typeface="Times New Roman"/>
                <a:ea typeface="Times New Roman"/>
                <a:cs typeface="Times New Roman"/>
                <a:sym typeface="Times New Roman"/>
              </a:rPr>
              <a:t>EXPLANATION OF EVIDENCE</a:t>
            </a:r>
            <a:r>
              <a:rPr lang="en-US" sz="1800" b="0" i="0" u="sng" strike="noStrike" cap="none">
                <a:solidFill>
                  <a:schemeClr val="lt1"/>
                </a:solidFill>
                <a:latin typeface="Times New Roman"/>
                <a:ea typeface="Times New Roman"/>
                <a:cs typeface="Times New Roman"/>
                <a:sym typeface="Times New Roman"/>
              </a:rPr>
              <a:t> </a:t>
            </a:r>
            <a:endParaRPr/>
          </a:p>
          <a:p>
            <a:pPr marL="0" marR="0" lvl="0" indent="0" algn="l" rtl="0">
              <a:lnSpc>
                <a:spcPct val="100000"/>
              </a:lnSpc>
              <a:spcBef>
                <a:spcPts val="900"/>
              </a:spcBef>
              <a:spcAft>
                <a:spcPts val="0"/>
              </a:spcAft>
              <a:buClr>
                <a:schemeClr val="hlink"/>
              </a:buClr>
              <a:buFont typeface="Times New Roman"/>
              <a:buNone/>
            </a:pPr>
            <a:r>
              <a:rPr lang="en-US" sz="1800" b="0" i="0" u="none" strike="noStrike" cap="none">
                <a:solidFill>
                  <a:schemeClr val="hlink"/>
                </a:solidFill>
                <a:latin typeface="Times New Roman"/>
                <a:ea typeface="Times New Roman"/>
                <a:cs typeface="Times New Roman"/>
                <a:sym typeface="Times New Roman"/>
              </a:rPr>
              <a:t>Sentences in the body paragraph which explain to the reader HOW YOUR TEXTUAL EVIDENCE SUPPORTS YOUR TOPIC STATEMENT.  </a:t>
            </a:r>
            <a:endParaRPr/>
          </a:p>
        </p:txBody>
      </p:sp>
      <p:sp>
        <p:nvSpPr>
          <p:cNvPr id="197" name="Google Shape;197;p29"/>
          <p:cNvSpPr txBox="1"/>
          <p:nvPr/>
        </p:nvSpPr>
        <p:spPr>
          <a:xfrm>
            <a:off x="457200" y="304800"/>
            <a:ext cx="8001000" cy="1127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Font typeface="Times New Roman"/>
              <a:buNone/>
            </a:pPr>
            <a:r>
              <a:rPr lang="en-US" sz="3200" b="0" i="0" u="none" strike="noStrike" cap="none">
                <a:solidFill>
                  <a:schemeClr val="lt2"/>
                </a:solidFill>
                <a:latin typeface="Times New Roman"/>
                <a:ea typeface="Times New Roman"/>
                <a:cs typeface="Times New Roman"/>
                <a:sym typeface="Times New Roman"/>
              </a:rPr>
              <a:t>VOCABULARY OF BODY PARAGRAPHS</a:t>
            </a:r>
            <a:endParaRPr sz="32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33CC"/>
              </a:buClr>
              <a:buFont typeface="Times New Roman"/>
              <a:buNone/>
            </a:pPr>
            <a:r>
              <a:rPr lang="en-US" sz="4400" b="0" i="0" u="none" strike="noStrike" cap="none">
                <a:solidFill>
                  <a:srgbClr val="FF33CC"/>
                </a:solidFill>
                <a:latin typeface="Times New Roman"/>
                <a:ea typeface="Times New Roman"/>
                <a:cs typeface="Times New Roman"/>
                <a:sym typeface="Times New Roman"/>
              </a:rPr>
              <a:t>Expository writing contd.</a:t>
            </a:r>
            <a:endParaRPr/>
          </a:p>
        </p:txBody>
      </p:sp>
      <p:sp>
        <p:nvSpPr>
          <p:cNvPr id="203" name="Google Shape;203;p30"/>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2800"/>
              <a:buFont typeface="Times New Roman"/>
              <a:buChar char="•"/>
            </a:pPr>
            <a:r>
              <a:rPr lang="en-US" sz="2800" b="0" i="0" u="none" strike="noStrike" cap="none">
                <a:solidFill>
                  <a:schemeClr val="lt1"/>
                </a:solidFill>
                <a:latin typeface="Times New Roman"/>
                <a:ea typeface="Times New Roman"/>
                <a:cs typeface="Times New Roman"/>
                <a:sym typeface="Times New Roman"/>
              </a:rPr>
              <a:t>Paragraph two should introduce the first reason and give details to support the first reason</a:t>
            </a:r>
            <a:endParaRPr/>
          </a:p>
          <a:p>
            <a:pPr marL="342900" marR="0" lvl="0" indent="-342900" algn="l" rtl="0">
              <a:lnSpc>
                <a:spcPct val="100000"/>
              </a:lnSpc>
              <a:spcBef>
                <a:spcPts val="560"/>
              </a:spcBef>
              <a:spcAft>
                <a:spcPts val="0"/>
              </a:spcAft>
              <a:buClr>
                <a:schemeClr val="lt1"/>
              </a:buClr>
              <a:buSzPts val="2800"/>
              <a:buFont typeface="Times New Roman"/>
              <a:buChar char="•"/>
            </a:pPr>
            <a:r>
              <a:rPr lang="en-US" sz="2800" b="0" i="0" u="none" strike="noStrike" cap="none">
                <a:solidFill>
                  <a:schemeClr val="lt1"/>
                </a:solidFill>
                <a:latin typeface="Times New Roman"/>
                <a:ea typeface="Times New Roman"/>
                <a:cs typeface="Times New Roman"/>
                <a:sym typeface="Times New Roman"/>
              </a:rPr>
              <a:t>Paragraph three should introduce the second reason and give details to support the second reason</a:t>
            </a:r>
            <a:endParaRPr/>
          </a:p>
          <a:p>
            <a:pPr marL="342900" marR="0" lvl="0" indent="-342900" algn="l" rtl="0">
              <a:lnSpc>
                <a:spcPct val="100000"/>
              </a:lnSpc>
              <a:spcBef>
                <a:spcPts val="560"/>
              </a:spcBef>
              <a:spcAft>
                <a:spcPts val="0"/>
              </a:spcAft>
              <a:buClr>
                <a:schemeClr val="lt1"/>
              </a:buClr>
              <a:buSzPts val="2800"/>
              <a:buFont typeface="Times New Roman"/>
              <a:buChar char="•"/>
            </a:pPr>
            <a:r>
              <a:rPr lang="en-US" sz="2800" b="0" i="0" u="none" strike="noStrike" cap="none">
                <a:solidFill>
                  <a:schemeClr val="lt1"/>
                </a:solidFill>
                <a:latin typeface="Times New Roman"/>
                <a:ea typeface="Times New Roman"/>
                <a:cs typeface="Times New Roman"/>
                <a:sym typeface="Times New Roman"/>
              </a:rPr>
              <a:t>Paragraph four should introduce the third reason and give details to support the third reason</a:t>
            </a:r>
            <a:endParaRPr/>
          </a:p>
          <a:p>
            <a:pPr marL="342900" marR="0" lvl="0" indent="-342900" algn="l" rtl="0">
              <a:lnSpc>
                <a:spcPct val="100000"/>
              </a:lnSpc>
              <a:spcBef>
                <a:spcPts val="560"/>
              </a:spcBef>
              <a:spcAft>
                <a:spcPts val="0"/>
              </a:spcAft>
              <a:buClr>
                <a:schemeClr val="lt1"/>
              </a:buClr>
              <a:buSzPts val="2800"/>
              <a:buFont typeface="Times New Roman"/>
              <a:buChar char="•"/>
            </a:pPr>
            <a:r>
              <a:rPr lang="en-US" sz="2800" b="0" i="0" u="none" strike="noStrike" cap="none">
                <a:solidFill>
                  <a:schemeClr val="lt1"/>
                </a:solidFill>
                <a:latin typeface="Times New Roman"/>
                <a:ea typeface="Times New Roman"/>
                <a:cs typeface="Times New Roman"/>
                <a:sym typeface="Times New Roman"/>
              </a:rPr>
              <a:t>The conclusion should re-state all the reasons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7"/>
        <p:cNvGrpSpPr/>
        <p:nvPr/>
      </p:nvGrpSpPr>
      <p:grpSpPr>
        <a:xfrm>
          <a:off x="0" y="0"/>
          <a:ext cx="0" cy="0"/>
          <a:chOff x="0" y="0"/>
          <a:chExt cx="0" cy="0"/>
        </a:xfrm>
      </p:grpSpPr>
      <p:sp>
        <p:nvSpPr>
          <p:cNvPr id="208" name="Google Shape;208;p31"/>
          <p:cNvSpPr txBox="1"/>
          <p:nvPr/>
        </p:nvSpPr>
        <p:spPr>
          <a:xfrm>
            <a:off x="1143000" y="609600"/>
            <a:ext cx="6858000" cy="6413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Font typeface="Times New Roman"/>
              <a:buNone/>
            </a:pPr>
            <a:r>
              <a:rPr lang="en-US" sz="3600" b="0" i="0" u="none" strike="noStrike" cap="none">
                <a:solidFill>
                  <a:schemeClr val="lt2"/>
                </a:solidFill>
                <a:latin typeface="Times New Roman"/>
                <a:ea typeface="Times New Roman"/>
                <a:cs typeface="Times New Roman"/>
                <a:sym typeface="Times New Roman"/>
              </a:rPr>
              <a:t>Body Paragraph</a:t>
            </a:r>
            <a:endParaRPr/>
          </a:p>
        </p:txBody>
      </p:sp>
      <p:sp>
        <p:nvSpPr>
          <p:cNvPr id="209" name="Google Shape;209;p31"/>
          <p:cNvSpPr txBox="1"/>
          <p:nvPr/>
        </p:nvSpPr>
        <p:spPr>
          <a:xfrm>
            <a:off x="1066800" y="1752600"/>
            <a:ext cx="7086600" cy="4343400"/>
          </a:xfrm>
          <a:prstGeom prst="rect">
            <a:avLst/>
          </a:prstGeom>
          <a:solidFill>
            <a:schemeClr val="accent1"/>
          </a:solidFill>
          <a:ln w="9525" cap="rnd"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Font typeface="Times New Roman"/>
              <a:buNone/>
            </a:pPr>
            <a:r>
              <a:rPr lang="en-US" sz="1800" b="0" i="0" u="none" strike="noStrike" cap="none">
                <a:solidFill>
                  <a:schemeClr val="lt1"/>
                </a:solidFill>
                <a:latin typeface="Times New Roman"/>
                <a:ea typeface="Times New Roman"/>
                <a:cs typeface="Times New Roman"/>
                <a:sym typeface="Times New Roman"/>
              </a:rPr>
              <a:t>			</a:t>
            </a:r>
            <a:endParaRPr/>
          </a:p>
          <a:p>
            <a:pPr marL="0" marR="0" lvl="0" indent="0" algn="l" rtl="0">
              <a:lnSpc>
                <a:spcPct val="100000"/>
              </a:lnSpc>
              <a:spcBef>
                <a:spcPts val="900"/>
              </a:spcBef>
              <a:spcAft>
                <a:spcPts val="0"/>
              </a:spcAft>
              <a:buClr>
                <a:schemeClr val="lt1"/>
              </a:buClr>
              <a:buFont typeface="Times New Roman"/>
              <a:buNone/>
            </a:pPr>
            <a:r>
              <a:rPr lang="en-US" sz="1800" b="0" i="0" u="none" strike="noStrike" cap="none">
                <a:solidFill>
                  <a:schemeClr val="lt1"/>
                </a:solidFill>
                <a:latin typeface="Times New Roman"/>
                <a:ea typeface="Times New Roman"/>
                <a:cs typeface="Times New Roman"/>
                <a:sym typeface="Times New Roman"/>
              </a:rPr>
              <a:t>			</a:t>
            </a:r>
            <a:endParaRPr/>
          </a:p>
        </p:txBody>
      </p:sp>
      <p:sp>
        <p:nvSpPr>
          <p:cNvPr id="210" name="Google Shape;210;p31"/>
          <p:cNvSpPr txBox="1"/>
          <p:nvPr/>
        </p:nvSpPr>
        <p:spPr>
          <a:xfrm>
            <a:off x="1447800" y="1981200"/>
            <a:ext cx="2743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Times New Roman"/>
              <a:buNone/>
            </a:pPr>
            <a:r>
              <a:rPr lang="en-US" sz="1800" b="0" i="0" u="none" strike="noStrike" cap="none">
                <a:solidFill>
                  <a:schemeClr val="lt1"/>
                </a:solidFill>
                <a:latin typeface="Times New Roman"/>
                <a:ea typeface="Times New Roman"/>
                <a:cs typeface="Times New Roman"/>
                <a:sym typeface="Times New Roman"/>
              </a:rPr>
              <a:t>Topic Sentence</a:t>
            </a:r>
            <a:endParaRPr/>
          </a:p>
        </p:txBody>
      </p:sp>
      <p:sp>
        <p:nvSpPr>
          <p:cNvPr id="211" name="Google Shape;211;p31"/>
          <p:cNvSpPr txBox="1"/>
          <p:nvPr/>
        </p:nvSpPr>
        <p:spPr>
          <a:xfrm>
            <a:off x="2667000" y="3429000"/>
            <a:ext cx="3962400"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Times New Roman"/>
              <a:buNone/>
            </a:pPr>
            <a:r>
              <a:rPr lang="en-US" sz="1800" b="0" i="0" u="none" strike="noStrike" cap="none">
                <a:solidFill>
                  <a:schemeClr val="lt1"/>
                </a:solidFill>
                <a:latin typeface="Times New Roman"/>
                <a:ea typeface="Times New Roman"/>
                <a:cs typeface="Times New Roman"/>
                <a:sym typeface="Times New Roman"/>
              </a:rPr>
              <a:t>    Explanation of Evidence </a:t>
            </a:r>
            <a:endParaRPr/>
          </a:p>
        </p:txBody>
      </p:sp>
      <p:sp>
        <p:nvSpPr>
          <p:cNvPr id="212" name="Google Shape;212;p31"/>
          <p:cNvSpPr txBox="1"/>
          <p:nvPr/>
        </p:nvSpPr>
        <p:spPr>
          <a:xfrm>
            <a:off x="2286000" y="2743200"/>
            <a:ext cx="3352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Times New Roman"/>
              <a:buNone/>
            </a:pPr>
            <a:r>
              <a:rPr lang="en-US" sz="1800" b="0" i="0" u="none" strike="noStrike" cap="none">
                <a:solidFill>
                  <a:schemeClr val="lt1"/>
                </a:solidFill>
                <a:latin typeface="Times New Roman"/>
                <a:ea typeface="Times New Roman"/>
                <a:cs typeface="Times New Roman"/>
                <a:sym typeface="Times New Roman"/>
              </a:rPr>
              <a:t>Textual Evidence </a:t>
            </a:r>
            <a:endParaRPr/>
          </a:p>
        </p:txBody>
      </p:sp>
      <p:sp>
        <p:nvSpPr>
          <p:cNvPr id="213" name="Google Shape;213;p31"/>
          <p:cNvSpPr txBox="1"/>
          <p:nvPr/>
        </p:nvSpPr>
        <p:spPr>
          <a:xfrm>
            <a:off x="1295400" y="4191000"/>
            <a:ext cx="3886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a:p>
        </p:txBody>
      </p:sp>
      <p:sp>
        <p:nvSpPr>
          <p:cNvPr id="214" name="Google Shape;214;p31"/>
          <p:cNvSpPr txBox="1"/>
          <p:nvPr/>
        </p:nvSpPr>
        <p:spPr>
          <a:xfrm>
            <a:off x="4343400" y="4876800"/>
            <a:ext cx="3048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Times New Roman"/>
              <a:buNone/>
            </a:pPr>
            <a:r>
              <a:rPr lang="en-US" sz="1800" b="0" i="0" u="none" strike="noStrike" cap="none">
                <a:solidFill>
                  <a:schemeClr val="lt1"/>
                </a:solidFill>
                <a:latin typeface="Times New Roman"/>
                <a:ea typeface="Times New Roman"/>
                <a:cs typeface="Times New Roman"/>
                <a:sym typeface="Times New Roman"/>
              </a:rPr>
              <a:t>Concluding Sentence</a:t>
            </a:r>
            <a:endParaRPr/>
          </a:p>
        </p:txBody>
      </p:sp>
      <p:sp>
        <p:nvSpPr>
          <p:cNvPr id="215" name="Google Shape;215;p31"/>
          <p:cNvSpPr txBox="1"/>
          <p:nvPr/>
        </p:nvSpPr>
        <p:spPr>
          <a:xfrm>
            <a:off x="2209800" y="4114800"/>
            <a:ext cx="5334000"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Times New Roman"/>
              <a:buNone/>
            </a:pPr>
            <a:r>
              <a:rPr lang="en-US" sz="1800" b="0" i="0" u="none" strike="noStrike" cap="none">
                <a:solidFill>
                  <a:schemeClr val="lt1"/>
                </a:solidFill>
                <a:latin typeface="Times New Roman"/>
                <a:ea typeface="Times New Roman"/>
                <a:cs typeface="Times New Roman"/>
                <a:sym typeface="Times New Roman"/>
              </a:rPr>
              <a:t>(repeat for each piece of textual evidence)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33CC"/>
              </a:buClr>
              <a:buFont typeface="Times New Roman"/>
              <a:buNone/>
            </a:pPr>
            <a:r>
              <a:rPr lang="en-US" sz="4400" b="0" i="0" u="none" strike="noStrike" cap="none">
                <a:solidFill>
                  <a:srgbClr val="FF33CC"/>
                </a:solidFill>
                <a:latin typeface="Times New Roman"/>
                <a:ea typeface="Times New Roman"/>
                <a:cs typeface="Times New Roman"/>
                <a:sym typeface="Times New Roman"/>
              </a:rPr>
              <a:t>What is Expository Writing?</a:t>
            </a:r>
            <a:endParaRPr/>
          </a:p>
        </p:txBody>
      </p:sp>
      <p:sp>
        <p:nvSpPr>
          <p:cNvPr id="70" name="Google Shape;70;p16"/>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Expository writing is defined as presenting reasons, explanations, or steps in a process</a:t>
            </a:r>
            <a:endParaRPr/>
          </a:p>
          <a:p>
            <a:pPr marL="342900" marR="0" lvl="0" indent="-342900" algn="l" rtl="0">
              <a:lnSpc>
                <a:spcPct val="90000"/>
              </a:lnSpc>
              <a:spcBef>
                <a:spcPts val="64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Informational writing</a:t>
            </a:r>
            <a:endParaRPr/>
          </a:p>
          <a:p>
            <a:pPr marL="342900" marR="0" lvl="0" indent="-342900" algn="l" rtl="0">
              <a:lnSpc>
                <a:spcPct val="90000"/>
              </a:lnSpc>
              <a:spcBef>
                <a:spcPts val="64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An expository essay should follow a logical sequence and have three different main points</a:t>
            </a:r>
            <a:endParaRPr/>
          </a:p>
          <a:p>
            <a:pPr marL="342900" marR="0" lvl="0" indent="-342900" algn="l" rtl="0">
              <a:lnSpc>
                <a:spcPct val="90000"/>
              </a:lnSpc>
              <a:spcBef>
                <a:spcPts val="64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Logic and coherence is the main focus of an expository essay</a:t>
            </a:r>
            <a:endParaRPr/>
          </a:p>
          <a:p>
            <a:pPr marL="342900" marR="0" lvl="0" indent="-139700" algn="l" rtl="0">
              <a:spcBef>
                <a:spcPts val="640"/>
              </a:spcBef>
              <a:spcAft>
                <a:spcPts val="0"/>
              </a:spcAft>
              <a:buClr>
                <a:schemeClr val="lt1"/>
              </a:buClr>
              <a:buSzPts val="3200"/>
              <a:buFont typeface="Times New Roman"/>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2"/>
              </a:buClr>
              <a:buFont typeface="Times New Roman"/>
              <a:buNone/>
            </a:pPr>
            <a:r>
              <a:rPr lang="en-US" sz="4000" b="0" i="0" u="none" strike="noStrike" cap="none">
                <a:solidFill>
                  <a:schemeClr val="lt2"/>
                </a:solidFill>
                <a:latin typeface="Times New Roman"/>
                <a:ea typeface="Times New Roman"/>
                <a:cs typeface="Times New Roman"/>
                <a:sym typeface="Times New Roman"/>
              </a:rPr>
              <a:t>Evidence and Examples</a:t>
            </a:r>
            <a:endParaRPr/>
          </a:p>
        </p:txBody>
      </p:sp>
      <p:sp>
        <p:nvSpPr>
          <p:cNvPr id="221" name="Google Shape;221;p32"/>
          <p:cNvSpPr txBox="1">
            <a:spLocks noGrp="1"/>
          </p:cNvSpPr>
          <p:nvPr>
            <p:ph type="body" idx="1"/>
          </p:nvPr>
        </p:nvSpPr>
        <p:spPr>
          <a:xfrm>
            <a:off x="457200" y="1600200"/>
            <a:ext cx="4038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Font typeface="Times New Roman"/>
              <a:buNone/>
            </a:pPr>
            <a:r>
              <a:rPr lang="en-US" sz="2800" b="0" i="0" u="none" strike="noStrike" cap="none">
                <a:solidFill>
                  <a:schemeClr val="lt1"/>
                </a:solidFill>
                <a:latin typeface="Times New Roman"/>
                <a:ea typeface="Times New Roman"/>
                <a:cs typeface="Times New Roman"/>
                <a:sym typeface="Times New Roman"/>
              </a:rPr>
              <a:t>Your evidence </a:t>
            </a:r>
            <a:r>
              <a:rPr lang="en-US" sz="2800" b="0" i="0" u="none" strike="noStrike" cap="none">
                <a:solidFill>
                  <a:srgbClr val="FF3300"/>
                </a:solidFill>
                <a:latin typeface="Times New Roman"/>
                <a:ea typeface="Times New Roman"/>
                <a:cs typeface="Times New Roman"/>
                <a:sym typeface="Times New Roman"/>
              </a:rPr>
              <a:t>is the meat of the essay.</a:t>
            </a:r>
            <a:r>
              <a:rPr lang="en-US" sz="2800" b="0" i="0" u="none" strike="noStrike" cap="none">
                <a:solidFill>
                  <a:schemeClr val="lt1"/>
                </a:solidFill>
                <a:latin typeface="Times New Roman"/>
                <a:ea typeface="Times New Roman"/>
                <a:cs typeface="Times New Roman"/>
                <a:sym typeface="Times New Roman"/>
              </a:rPr>
              <a:t> </a:t>
            </a:r>
            <a:r>
              <a:rPr lang="en-US" sz="2800" b="0" i="0" u="none" strike="noStrike" cap="none">
                <a:solidFill>
                  <a:schemeClr val="folHlink"/>
                </a:solidFill>
                <a:latin typeface="Times New Roman"/>
                <a:ea typeface="Times New Roman"/>
                <a:cs typeface="Times New Roman"/>
                <a:sym typeface="Times New Roman"/>
              </a:rPr>
              <a:t>You need to prove what you know.</a:t>
            </a:r>
            <a:endParaRPr/>
          </a:p>
          <a:p>
            <a:pPr marL="342900" marR="0" lvl="0" indent="-342900" algn="l" rtl="0">
              <a:lnSpc>
                <a:spcPct val="100000"/>
              </a:lnSpc>
              <a:spcBef>
                <a:spcPts val="560"/>
              </a:spcBef>
              <a:spcAft>
                <a:spcPts val="0"/>
              </a:spcAft>
              <a:buClr>
                <a:schemeClr val="lt1"/>
              </a:buClr>
              <a:buFont typeface="Times New Roman"/>
              <a:buNone/>
            </a:pPr>
            <a:r>
              <a:rPr lang="en-US" sz="2800" b="0" i="0" u="none" strike="noStrike" cap="none">
                <a:solidFill>
                  <a:schemeClr val="lt1"/>
                </a:solidFill>
                <a:latin typeface="Times New Roman"/>
                <a:ea typeface="Times New Roman"/>
                <a:cs typeface="Times New Roman"/>
                <a:sym typeface="Times New Roman"/>
              </a:rPr>
              <a:t>Remember the Es:</a:t>
            </a:r>
            <a:endParaRPr/>
          </a:p>
          <a:p>
            <a:pPr marL="342900" marR="0" lvl="0" indent="-342900" algn="l" rtl="0">
              <a:lnSpc>
                <a:spcPct val="100000"/>
              </a:lnSpc>
              <a:spcBef>
                <a:spcPts val="560"/>
              </a:spcBef>
              <a:spcAft>
                <a:spcPts val="0"/>
              </a:spcAft>
              <a:buClr>
                <a:schemeClr val="lt1"/>
              </a:buClr>
              <a:buFont typeface="Times New Roman"/>
              <a:buNone/>
            </a:pPr>
            <a:r>
              <a:rPr lang="en-US" sz="2800" b="0" i="0" u="none" strike="noStrike" cap="none">
                <a:solidFill>
                  <a:schemeClr val="lt1"/>
                </a:solidFill>
                <a:latin typeface="Times New Roman"/>
                <a:ea typeface="Times New Roman"/>
                <a:cs typeface="Times New Roman"/>
                <a:sym typeface="Times New Roman"/>
              </a:rPr>
              <a:t>-</a:t>
            </a:r>
            <a:r>
              <a:rPr lang="en-US" sz="2800" b="0" i="0" u="none" strike="noStrike" cap="none">
                <a:solidFill>
                  <a:srgbClr val="FF3300"/>
                </a:solidFill>
                <a:latin typeface="Times New Roman"/>
                <a:ea typeface="Times New Roman"/>
                <a:cs typeface="Times New Roman"/>
                <a:sym typeface="Times New Roman"/>
              </a:rPr>
              <a:t>E</a:t>
            </a:r>
            <a:r>
              <a:rPr lang="en-US" sz="2800" b="0" i="0" u="none" strike="noStrike" cap="none">
                <a:solidFill>
                  <a:schemeClr val="lt1"/>
                </a:solidFill>
                <a:latin typeface="Times New Roman"/>
                <a:ea typeface="Times New Roman"/>
                <a:cs typeface="Times New Roman"/>
                <a:sym typeface="Times New Roman"/>
              </a:rPr>
              <a:t>xamples</a:t>
            </a:r>
            <a:endParaRPr/>
          </a:p>
          <a:p>
            <a:pPr marL="342900" marR="0" lvl="0" indent="-342900" algn="l" rtl="0">
              <a:lnSpc>
                <a:spcPct val="100000"/>
              </a:lnSpc>
              <a:spcBef>
                <a:spcPts val="560"/>
              </a:spcBef>
              <a:spcAft>
                <a:spcPts val="0"/>
              </a:spcAft>
              <a:buClr>
                <a:schemeClr val="lt1"/>
              </a:buClr>
              <a:buFont typeface="Times New Roman"/>
              <a:buNone/>
            </a:pPr>
            <a:r>
              <a:rPr lang="en-US" sz="2800" b="0" i="0" u="none" strike="noStrike" cap="none">
                <a:solidFill>
                  <a:schemeClr val="lt1"/>
                </a:solidFill>
                <a:latin typeface="Times New Roman"/>
                <a:ea typeface="Times New Roman"/>
                <a:cs typeface="Times New Roman"/>
                <a:sym typeface="Times New Roman"/>
              </a:rPr>
              <a:t>-</a:t>
            </a:r>
            <a:r>
              <a:rPr lang="en-US" sz="2800" b="0" i="0" u="none" strike="noStrike" cap="none">
                <a:solidFill>
                  <a:srgbClr val="FF3300"/>
                </a:solidFill>
                <a:latin typeface="Times New Roman"/>
                <a:ea typeface="Times New Roman"/>
                <a:cs typeface="Times New Roman"/>
                <a:sym typeface="Times New Roman"/>
              </a:rPr>
              <a:t>E</a:t>
            </a:r>
            <a:r>
              <a:rPr lang="en-US" sz="2800" b="0" i="0" u="none" strike="noStrike" cap="none">
                <a:solidFill>
                  <a:schemeClr val="lt1"/>
                </a:solidFill>
                <a:latin typeface="Times New Roman"/>
                <a:ea typeface="Times New Roman"/>
                <a:cs typeface="Times New Roman"/>
                <a:sym typeface="Times New Roman"/>
              </a:rPr>
              <a:t>xplanations</a:t>
            </a:r>
            <a:endParaRPr/>
          </a:p>
          <a:p>
            <a:pPr marL="342900" marR="0" lvl="0" indent="-342900" algn="l" rtl="0">
              <a:lnSpc>
                <a:spcPct val="100000"/>
              </a:lnSpc>
              <a:spcBef>
                <a:spcPts val="560"/>
              </a:spcBef>
              <a:spcAft>
                <a:spcPts val="0"/>
              </a:spcAft>
              <a:buClr>
                <a:schemeClr val="lt1"/>
              </a:buClr>
              <a:buFont typeface="Times New Roman"/>
              <a:buNone/>
            </a:pPr>
            <a:r>
              <a:rPr lang="en-US" sz="2800" b="0" i="0" u="none" strike="noStrike" cap="none">
                <a:solidFill>
                  <a:schemeClr val="lt1"/>
                </a:solidFill>
                <a:latin typeface="Times New Roman"/>
                <a:ea typeface="Times New Roman"/>
                <a:cs typeface="Times New Roman"/>
                <a:sym typeface="Times New Roman"/>
              </a:rPr>
              <a:t>-</a:t>
            </a:r>
            <a:r>
              <a:rPr lang="en-US" sz="2800" b="0" i="0" u="none" strike="noStrike" cap="none">
                <a:solidFill>
                  <a:srgbClr val="FF3300"/>
                </a:solidFill>
                <a:latin typeface="Times New Roman"/>
                <a:ea typeface="Times New Roman"/>
                <a:cs typeface="Times New Roman"/>
                <a:sym typeface="Times New Roman"/>
              </a:rPr>
              <a:t>E</a:t>
            </a:r>
            <a:r>
              <a:rPr lang="en-US" sz="2800" b="0" i="0" u="none" strike="noStrike" cap="none">
                <a:solidFill>
                  <a:schemeClr val="lt1"/>
                </a:solidFill>
                <a:latin typeface="Times New Roman"/>
                <a:ea typeface="Times New Roman"/>
                <a:cs typeface="Times New Roman"/>
                <a:sym typeface="Times New Roman"/>
              </a:rPr>
              <a:t>vidence</a:t>
            </a:r>
            <a:endParaRPr/>
          </a:p>
          <a:p>
            <a:pPr marL="342900" marR="0" lvl="0" indent="-342900" algn="l" rtl="0">
              <a:lnSpc>
                <a:spcPct val="100000"/>
              </a:lnSpc>
              <a:spcBef>
                <a:spcPts val="560"/>
              </a:spcBef>
              <a:spcAft>
                <a:spcPts val="0"/>
              </a:spcAft>
              <a:buClr>
                <a:schemeClr val="lt1"/>
              </a:buClr>
              <a:buFont typeface="Times New Roman"/>
              <a:buNone/>
            </a:pPr>
            <a:r>
              <a:rPr lang="en-US" sz="2800" b="0" i="0" u="none" strike="noStrike" cap="none">
                <a:solidFill>
                  <a:schemeClr val="lt1"/>
                </a:solidFill>
                <a:latin typeface="Times New Roman"/>
                <a:ea typeface="Times New Roman"/>
                <a:cs typeface="Times New Roman"/>
                <a:sym typeface="Times New Roman"/>
              </a:rPr>
              <a:t>-</a:t>
            </a:r>
            <a:r>
              <a:rPr lang="en-US" sz="2800" b="0" i="0" u="none" strike="noStrike" cap="none">
                <a:solidFill>
                  <a:srgbClr val="FF3300"/>
                </a:solidFill>
                <a:latin typeface="Times New Roman"/>
                <a:ea typeface="Times New Roman"/>
                <a:cs typeface="Times New Roman"/>
                <a:sym typeface="Times New Roman"/>
              </a:rPr>
              <a:t>El</a:t>
            </a:r>
            <a:r>
              <a:rPr lang="en-US" sz="2800" b="0" i="0" u="none" strike="noStrike" cap="none">
                <a:solidFill>
                  <a:schemeClr val="lt1"/>
                </a:solidFill>
                <a:latin typeface="Times New Roman"/>
                <a:ea typeface="Times New Roman"/>
                <a:cs typeface="Times New Roman"/>
                <a:sym typeface="Times New Roman"/>
              </a:rPr>
              <a:t>aboration</a:t>
            </a:r>
            <a:endParaRPr/>
          </a:p>
        </p:txBody>
      </p:sp>
      <p:pic>
        <p:nvPicPr>
          <p:cNvPr id="222" name="Google Shape;222;p32"/>
          <p:cNvPicPr preferRelativeResize="0"/>
          <p:nvPr/>
        </p:nvPicPr>
        <p:blipFill>
          <a:blip r:embed="rId3">
            <a:alphaModFix/>
          </a:blip>
          <a:stretch>
            <a:fillRect/>
          </a:stretch>
        </p:blipFill>
        <p:spPr>
          <a:xfrm>
            <a:off x="5419725" y="2301875"/>
            <a:ext cx="2495550" cy="3121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2"/>
              </a:buClr>
              <a:buFont typeface="Times New Roman"/>
              <a:buNone/>
            </a:pPr>
            <a:r>
              <a:rPr lang="en-US" sz="4000">
                <a:solidFill>
                  <a:srgbClr val="FF0000"/>
                </a:solidFill>
                <a:latin typeface="Times New Roman"/>
                <a:ea typeface="Times New Roman"/>
                <a:cs typeface="Times New Roman"/>
                <a:sym typeface="Times New Roman"/>
              </a:rPr>
              <a:t>Addressing the Bias</a:t>
            </a:r>
            <a:endParaRPr>
              <a:solidFill>
                <a:srgbClr val="FF0000"/>
              </a:solidFill>
            </a:endParaRPr>
          </a:p>
        </p:txBody>
      </p:sp>
      <p:sp>
        <p:nvSpPr>
          <p:cNvPr id="228" name="Google Shape;228;p33"/>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Font typeface="Times New Roman"/>
              <a:buNone/>
            </a:pPr>
            <a:r>
              <a:rPr lang="en-US" sz="2800">
                <a:solidFill>
                  <a:schemeClr val="lt1"/>
                </a:solidFill>
                <a:latin typeface="Times New Roman"/>
                <a:ea typeface="Times New Roman"/>
                <a:cs typeface="Times New Roman"/>
                <a:sym typeface="Times New Roman"/>
              </a:rPr>
              <a:t>Addressing the Bias is a term for persuasive writing. </a:t>
            </a:r>
            <a:r>
              <a:rPr lang="en-US" sz="2800">
                <a:solidFill>
                  <a:srgbClr val="FF0000"/>
                </a:solidFill>
                <a:latin typeface="Times New Roman"/>
                <a:ea typeface="Times New Roman"/>
                <a:cs typeface="Times New Roman"/>
                <a:sym typeface="Times New Roman"/>
              </a:rPr>
              <a:t>Bias</a:t>
            </a:r>
            <a:r>
              <a:rPr lang="en-US" sz="2800">
                <a:solidFill>
                  <a:schemeClr val="lt1"/>
                </a:solidFill>
                <a:latin typeface="Times New Roman"/>
                <a:ea typeface="Times New Roman"/>
                <a:cs typeface="Times New Roman"/>
                <a:sym typeface="Times New Roman"/>
              </a:rPr>
              <a:t> is the pre-judgment a person has on a topic.</a:t>
            </a:r>
            <a:endParaRPr/>
          </a:p>
          <a:p>
            <a:pPr marL="342900" marR="0" lvl="0" indent="-342900" algn="l" rtl="0">
              <a:lnSpc>
                <a:spcPct val="100000"/>
              </a:lnSpc>
              <a:spcBef>
                <a:spcPts val="560"/>
              </a:spcBef>
              <a:spcAft>
                <a:spcPts val="0"/>
              </a:spcAft>
              <a:buClr>
                <a:schemeClr val="lt1"/>
              </a:buClr>
              <a:buFont typeface="Times New Roman"/>
              <a:buNone/>
            </a:pPr>
            <a:r>
              <a:rPr lang="en-US" sz="2800">
                <a:solidFill>
                  <a:schemeClr val="lt1"/>
                </a:solidFill>
                <a:latin typeface="Times New Roman"/>
                <a:ea typeface="Times New Roman"/>
                <a:cs typeface="Times New Roman"/>
                <a:sym typeface="Times New Roman"/>
              </a:rPr>
              <a:t>For expository writing, </a:t>
            </a:r>
            <a:r>
              <a:rPr lang="en-US" sz="2800">
                <a:solidFill>
                  <a:srgbClr val="FFF2CC"/>
                </a:solidFill>
                <a:latin typeface="Times New Roman"/>
                <a:ea typeface="Times New Roman"/>
                <a:cs typeface="Times New Roman"/>
                <a:sym typeface="Times New Roman"/>
              </a:rPr>
              <a:t>addressing the bias means </a:t>
            </a:r>
            <a:r>
              <a:rPr lang="en-US" sz="2800" u="sng">
                <a:solidFill>
                  <a:srgbClr val="FFF2CC"/>
                </a:solidFill>
                <a:latin typeface="Times New Roman"/>
                <a:ea typeface="Times New Roman"/>
                <a:cs typeface="Times New Roman"/>
                <a:sym typeface="Times New Roman"/>
              </a:rPr>
              <a:t>clarifying any misunderstandings</a:t>
            </a:r>
            <a:r>
              <a:rPr lang="en-US" sz="2800">
                <a:solidFill>
                  <a:srgbClr val="FFF2CC"/>
                </a:solidFill>
                <a:latin typeface="Times New Roman"/>
                <a:ea typeface="Times New Roman"/>
                <a:cs typeface="Times New Roman"/>
                <a:sym typeface="Times New Roman"/>
              </a:rPr>
              <a:t> that readers may have:</a:t>
            </a:r>
            <a:endParaRPr>
              <a:solidFill>
                <a:srgbClr val="FFF2CC"/>
              </a:solidFill>
            </a:endParaRPr>
          </a:p>
        </p:txBody>
      </p:sp>
      <p:pic>
        <p:nvPicPr>
          <p:cNvPr id="229" name="Google Shape;229;p33"/>
          <p:cNvPicPr preferRelativeResize="0"/>
          <p:nvPr/>
        </p:nvPicPr>
        <p:blipFill>
          <a:blip r:embed="rId3">
            <a:alphaModFix/>
          </a:blip>
          <a:stretch>
            <a:fillRect/>
          </a:stretch>
        </p:blipFill>
        <p:spPr>
          <a:xfrm>
            <a:off x="5138280" y="1478925"/>
            <a:ext cx="3620271" cy="4526100"/>
          </a:xfrm>
          <a:prstGeom prst="rect">
            <a:avLst/>
          </a:prstGeom>
          <a:noFill/>
          <a:ln>
            <a:noFill/>
          </a:ln>
        </p:spPr>
      </p:pic>
      <p:sp>
        <p:nvSpPr>
          <p:cNvPr id="230" name="Google Shape;230;p33"/>
          <p:cNvSpPr txBox="1"/>
          <p:nvPr/>
        </p:nvSpPr>
        <p:spPr>
          <a:xfrm>
            <a:off x="71550" y="6082750"/>
            <a:ext cx="9072600" cy="5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“Just to be clear, this means_____________________________________, which is not to be confused with __________________________________________.”</a:t>
            </a:r>
            <a:endParaRPr sz="18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2"/>
              </a:buClr>
              <a:buFont typeface="Times New Roman"/>
              <a:buNone/>
            </a:pPr>
            <a:r>
              <a:rPr lang="en-US" sz="4400" b="0" i="0" u="none" strike="noStrike" cap="none">
                <a:solidFill>
                  <a:schemeClr val="lt2"/>
                </a:solidFill>
                <a:latin typeface="Times New Roman"/>
                <a:ea typeface="Times New Roman"/>
                <a:cs typeface="Times New Roman"/>
                <a:sym typeface="Times New Roman"/>
              </a:rPr>
              <a:t>Transitions</a:t>
            </a:r>
            <a:endParaRPr/>
          </a:p>
        </p:txBody>
      </p:sp>
      <p:sp>
        <p:nvSpPr>
          <p:cNvPr id="236" name="Google Shape;236;p34"/>
          <p:cNvSpPr txBox="1">
            <a:spLocks noGrp="1"/>
          </p:cNvSpPr>
          <p:nvPr>
            <p:ph type="body" idx="1"/>
          </p:nvPr>
        </p:nvSpPr>
        <p:spPr>
          <a:xfrm>
            <a:off x="457200" y="1600200"/>
            <a:ext cx="4038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2800"/>
              <a:buFont typeface="Times New Roman"/>
              <a:buChar char="•"/>
            </a:pPr>
            <a:r>
              <a:rPr lang="en-US" sz="2800" b="0" i="0" u="none" strike="noStrike" cap="none">
                <a:solidFill>
                  <a:schemeClr val="lt1"/>
                </a:solidFill>
                <a:latin typeface="Times New Roman"/>
                <a:ea typeface="Times New Roman"/>
                <a:cs typeface="Times New Roman"/>
                <a:sym typeface="Times New Roman"/>
              </a:rPr>
              <a:t>Like shifting from one gear to the next in a car, </a:t>
            </a:r>
            <a:r>
              <a:rPr lang="en-US" sz="2800" b="0" i="0" u="none" strike="noStrike" cap="none">
                <a:solidFill>
                  <a:schemeClr val="lt2"/>
                </a:solidFill>
                <a:latin typeface="Times New Roman"/>
                <a:ea typeface="Times New Roman"/>
                <a:cs typeface="Times New Roman"/>
                <a:sym typeface="Times New Roman"/>
              </a:rPr>
              <a:t>a transition shifts from one paragraph to the next. </a:t>
            </a:r>
            <a:r>
              <a:rPr lang="en-US" sz="2800" b="0" i="0" u="none" strike="noStrike" cap="none">
                <a:solidFill>
                  <a:schemeClr val="folHlink"/>
                </a:solidFill>
                <a:latin typeface="Times New Roman"/>
                <a:ea typeface="Times New Roman"/>
                <a:cs typeface="Times New Roman"/>
                <a:sym typeface="Times New Roman"/>
              </a:rPr>
              <a:t>It is the glue of an essay.</a:t>
            </a:r>
            <a:endParaRPr/>
          </a:p>
        </p:txBody>
      </p:sp>
      <p:pic>
        <p:nvPicPr>
          <p:cNvPr id="237" name="Google Shape;237;p34"/>
          <p:cNvPicPr preferRelativeResize="0"/>
          <p:nvPr/>
        </p:nvPicPr>
        <p:blipFill>
          <a:blip r:embed="rId3">
            <a:alphaModFix/>
          </a:blip>
          <a:stretch>
            <a:fillRect/>
          </a:stretch>
        </p:blipFill>
        <p:spPr>
          <a:xfrm>
            <a:off x="4648200" y="1843087"/>
            <a:ext cx="4038600" cy="4038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33CC"/>
              </a:buClr>
              <a:buFont typeface="Times New Roman"/>
              <a:buNone/>
            </a:pPr>
            <a:r>
              <a:rPr lang="en-US" sz="4400" b="0" i="0" u="none" strike="noStrike" cap="none">
                <a:solidFill>
                  <a:srgbClr val="FF33CC"/>
                </a:solidFill>
                <a:latin typeface="Times New Roman"/>
                <a:ea typeface="Times New Roman"/>
                <a:cs typeface="Times New Roman"/>
                <a:sym typeface="Times New Roman"/>
              </a:rPr>
              <a:t>Transition words</a:t>
            </a:r>
            <a:endParaRPr/>
          </a:p>
        </p:txBody>
      </p:sp>
      <p:sp>
        <p:nvSpPr>
          <p:cNvPr id="243" name="Google Shape;243;p35"/>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Add your transition words</a:t>
            </a:r>
            <a:endParaRPr/>
          </a:p>
          <a:p>
            <a:pPr marL="342900" marR="0" lvl="0" indent="-342900" algn="l" rtl="0">
              <a:lnSpc>
                <a:spcPct val="100000"/>
              </a:lnSpc>
              <a:spcBef>
                <a:spcPts val="640"/>
              </a:spcBef>
              <a:spcAft>
                <a:spcPts val="0"/>
              </a:spcAft>
              <a:buClr>
                <a:srgbClr val="FF0066"/>
              </a:buClr>
              <a:buSzPts val="3200"/>
              <a:buFont typeface="Times New Roman"/>
              <a:buChar char="•"/>
            </a:pPr>
            <a:r>
              <a:rPr lang="en-US" sz="3200" b="0" i="0" u="none" strike="noStrike" cap="none">
                <a:solidFill>
                  <a:srgbClr val="FF0066"/>
                </a:solidFill>
                <a:latin typeface="Times New Roman"/>
                <a:ea typeface="Times New Roman"/>
                <a:cs typeface="Times New Roman"/>
                <a:sym typeface="Times New Roman"/>
              </a:rPr>
              <a:t>First</a:t>
            </a:r>
            <a:endParaRPr/>
          </a:p>
          <a:p>
            <a:pPr marL="342900" marR="0" lvl="0" indent="-342900" algn="l" rtl="0">
              <a:lnSpc>
                <a:spcPct val="100000"/>
              </a:lnSpc>
              <a:spcBef>
                <a:spcPts val="640"/>
              </a:spcBef>
              <a:spcAft>
                <a:spcPts val="0"/>
              </a:spcAft>
              <a:buClr>
                <a:srgbClr val="FF0066"/>
              </a:buClr>
              <a:buSzPts val="3200"/>
              <a:buFont typeface="Times New Roman"/>
              <a:buChar char="•"/>
            </a:pPr>
            <a:r>
              <a:rPr lang="en-US" sz="3200" b="0" i="0" u="none" strike="noStrike" cap="none">
                <a:solidFill>
                  <a:srgbClr val="FF0066"/>
                </a:solidFill>
                <a:latin typeface="Times New Roman"/>
                <a:ea typeface="Times New Roman"/>
                <a:cs typeface="Times New Roman"/>
                <a:sym typeface="Times New Roman"/>
              </a:rPr>
              <a:t>Second</a:t>
            </a:r>
            <a:endParaRPr/>
          </a:p>
          <a:p>
            <a:pPr marL="342900" marR="0" lvl="0" indent="-342900" algn="l" rtl="0">
              <a:lnSpc>
                <a:spcPct val="100000"/>
              </a:lnSpc>
              <a:spcBef>
                <a:spcPts val="640"/>
              </a:spcBef>
              <a:spcAft>
                <a:spcPts val="0"/>
              </a:spcAft>
              <a:buClr>
                <a:srgbClr val="FF0066"/>
              </a:buClr>
              <a:buSzPts val="3200"/>
              <a:buFont typeface="Times New Roman"/>
              <a:buChar char="•"/>
            </a:pPr>
            <a:r>
              <a:rPr lang="en-US" sz="3200" b="0" i="0" u="none" strike="noStrike" cap="none">
                <a:solidFill>
                  <a:srgbClr val="FF0066"/>
                </a:solidFill>
                <a:latin typeface="Times New Roman"/>
                <a:ea typeface="Times New Roman"/>
                <a:cs typeface="Times New Roman"/>
                <a:sym typeface="Times New Roman"/>
              </a:rPr>
              <a:t>Third</a:t>
            </a:r>
            <a:endParaRPr/>
          </a:p>
          <a:p>
            <a:pPr marL="342900" marR="0" lvl="0" indent="-342900" algn="l" rtl="0">
              <a:lnSpc>
                <a:spcPct val="100000"/>
              </a:lnSpc>
              <a:spcBef>
                <a:spcPts val="640"/>
              </a:spcBef>
              <a:spcAft>
                <a:spcPts val="0"/>
              </a:spcAft>
              <a:buClr>
                <a:srgbClr val="FF0066"/>
              </a:buClr>
              <a:buSzPts val="3200"/>
              <a:buFont typeface="Times New Roman"/>
              <a:buChar char="•"/>
            </a:pPr>
            <a:r>
              <a:rPr lang="en-US" sz="3200" b="0" i="0" u="none" strike="noStrike" cap="none">
                <a:solidFill>
                  <a:srgbClr val="FF0066"/>
                </a:solidFill>
                <a:latin typeface="Times New Roman"/>
                <a:ea typeface="Times New Roman"/>
                <a:cs typeface="Times New Roman"/>
                <a:sym typeface="Times New Roman"/>
              </a:rPr>
              <a:t>Finally, or In Conclusion</a:t>
            </a:r>
            <a:endParaRPr/>
          </a:p>
        </p:txBody>
      </p:sp>
      <p:pic>
        <p:nvPicPr>
          <p:cNvPr id="244" name="Google Shape;244;p35"/>
          <p:cNvPicPr preferRelativeResize="0"/>
          <p:nvPr/>
        </p:nvPicPr>
        <p:blipFill>
          <a:blip r:embed="rId3">
            <a:alphaModFix/>
          </a:blip>
          <a:stretch>
            <a:fillRect/>
          </a:stretch>
        </p:blipFill>
        <p:spPr>
          <a:xfrm>
            <a:off x="6781800" y="381000"/>
            <a:ext cx="2362200" cy="1765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48"/>
        <p:cNvGrpSpPr/>
        <p:nvPr/>
      </p:nvGrpSpPr>
      <p:grpSpPr>
        <a:xfrm>
          <a:off x="0" y="0"/>
          <a:ext cx="0" cy="0"/>
          <a:chOff x="0" y="0"/>
          <a:chExt cx="0" cy="0"/>
        </a:xfrm>
      </p:grpSpPr>
      <p:sp>
        <p:nvSpPr>
          <p:cNvPr id="249" name="Google Shape;249;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2"/>
              </a:buClr>
              <a:buFont typeface="Times New Roman"/>
              <a:buNone/>
            </a:pPr>
            <a:r>
              <a:rPr lang="en-US" sz="4400" b="0" i="0" u="none" strike="noStrike" cap="none">
                <a:solidFill>
                  <a:schemeClr val="lt2"/>
                </a:solidFill>
                <a:latin typeface="Times New Roman"/>
                <a:ea typeface="Times New Roman"/>
                <a:cs typeface="Times New Roman"/>
                <a:sym typeface="Times New Roman"/>
              </a:rPr>
              <a:t>Conclusion</a:t>
            </a:r>
            <a:endParaRPr/>
          </a:p>
        </p:txBody>
      </p:sp>
      <p:sp>
        <p:nvSpPr>
          <p:cNvPr id="250" name="Google Shape;250;p36"/>
          <p:cNvSpPr txBox="1">
            <a:spLocks noGrp="1"/>
          </p:cNvSpPr>
          <p:nvPr>
            <p:ph type="body" idx="1"/>
          </p:nvPr>
        </p:nvSpPr>
        <p:spPr>
          <a:xfrm>
            <a:off x="457200" y="1600200"/>
            <a:ext cx="4038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2800"/>
              <a:buFont typeface="Times New Roman"/>
              <a:buChar char="•"/>
            </a:pPr>
            <a:r>
              <a:rPr lang="en-US" sz="2800" b="0" i="0" u="none" strike="noStrike" cap="none">
                <a:solidFill>
                  <a:schemeClr val="hlink"/>
                </a:solidFill>
                <a:latin typeface="Times New Roman"/>
                <a:ea typeface="Times New Roman"/>
                <a:cs typeface="Times New Roman"/>
                <a:sym typeface="Times New Roman"/>
              </a:rPr>
              <a:t>Conclusions restate your thesis and </a:t>
            </a:r>
            <a:r>
              <a:rPr lang="en-US" sz="2800">
                <a:solidFill>
                  <a:schemeClr val="hlink"/>
                </a:solidFill>
                <a:latin typeface="Times New Roman"/>
                <a:ea typeface="Times New Roman"/>
                <a:cs typeface="Times New Roman"/>
                <a:sym typeface="Times New Roman"/>
              </a:rPr>
              <a:t>the main ideas that support your thesis</a:t>
            </a:r>
            <a:endParaRPr sz="2800">
              <a:solidFill>
                <a:schemeClr val="hlink"/>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hlink"/>
              </a:buClr>
              <a:buSzPts val="2800"/>
              <a:buFont typeface="Times New Roman"/>
              <a:buChar char="•"/>
            </a:pPr>
            <a:r>
              <a:rPr lang="en-US" sz="2800" b="0" i="0" u="none" strike="noStrike" cap="none">
                <a:solidFill>
                  <a:schemeClr val="folHlink"/>
                </a:solidFill>
                <a:latin typeface="Times New Roman"/>
                <a:ea typeface="Times New Roman"/>
                <a:cs typeface="Times New Roman"/>
                <a:sym typeface="Times New Roman"/>
              </a:rPr>
              <a:t>remind your reader what you wrote about.</a:t>
            </a:r>
            <a:endParaRPr/>
          </a:p>
          <a:p>
            <a:pPr marL="342900" marR="0" lvl="0" indent="-342900" algn="l" rtl="0">
              <a:lnSpc>
                <a:spcPct val="100000"/>
              </a:lnSpc>
              <a:spcBef>
                <a:spcPts val="560"/>
              </a:spcBef>
              <a:spcAft>
                <a:spcPts val="0"/>
              </a:spcAft>
              <a:buClr>
                <a:srgbClr val="FF3300"/>
              </a:buClr>
              <a:buSzPts val="2800"/>
              <a:buFont typeface="Times New Roman"/>
              <a:buChar char="•"/>
            </a:pPr>
            <a:r>
              <a:rPr lang="en-US" sz="2800" b="0" i="0" u="none" strike="noStrike" cap="none">
                <a:solidFill>
                  <a:srgbClr val="FF3300"/>
                </a:solidFill>
                <a:latin typeface="Times New Roman"/>
                <a:ea typeface="Times New Roman"/>
                <a:cs typeface="Times New Roman"/>
                <a:sym typeface="Times New Roman"/>
              </a:rPr>
              <a:t>Do not include any new information</a:t>
            </a:r>
            <a:r>
              <a:rPr lang="en-US" sz="2800" b="0" i="0" u="none" strike="noStrike" cap="none">
                <a:solidFill>
                  <a:schemeClr val="lt1"/>
                </a:solidFill>
                <a:latin typeface="Times New Roman"/>
                <a:ea typeface="Times New Roman"/>
                <a:cs typeface="Times New Roman"/>
                <a:sym typeface="Times New Roman"/>
              </a:rPr>
              <a:t> in your conclusion.</a:t>
            </a:r>
            <a:endParaRPr/>
          </a:p>
        </p:txBody>
      </p:sp>
      <p:pic>
        <p:nvPicPr>
          <p:cNvPr id="251" name="Google Shape;251;p36"/>
          <p:cNvPicPr preferRelativeResize="0"/>
          <p:nvPr/>
        </p:nvPicPr>
        <p:blipFill>
          <a:blip r:embed="rId3">
            <a:alphaModFix/>
          </a:blip>
          <a:stretch>
            <a:fillRect/>
          </a:stretch>
        </p:blipFill>
        <p:spPr>
          <a:xfrm>
            <a:off x="4648200" y="1843087"/>
            <a:ext cx="4038600" cy="4038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5"/>
        <p:cNvGrpSpPr/>
        <p:nvPr/>
      </p:nvGrpSpPr>
      <p:grpSpPr>
        <a:xfrm>
          <a:off x="0" y="0"/>
          <a:ext cx="0" cy="0"/>
          <a:chOff x="0" y="0"/>
          <a:chExt cx="0" cy="0"/>
        </a:xfrm>
      </p:grpSpPr>
      <p:sp>
        <p:nvSpPr>
          <p:cNvPr id="256" name="Google Shape;256;p37"/>
          <p:cNvSpPr txBox="1"/>
          <p:nvPr/>
        </p:nvSpPr>
        <p:spPr>
          <a:xfrm>
            <a:off x="533400" y="609600"/>
            <a:ext cx="8077200"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Times New Roman"/>
              <a:buNone/>
            </a:pPr>
            <a:r>
              <a:rPr lang="en-US" sz="18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chemeClr val="lt2"/>
                </a:solidFill>
                <a:latin typeface="Times New Roman"/>
                <a:ea typeface="Times New Roman"/>
                <a:cs typeface="Times New Roman"/>
                <a:sym typeface="Times New Roman"/>
              </a:rPr>
              <a:t>CONCLUDING PARAGRAPH</a:t>
            </a:r>
            <a:endParaRPr/>
          </a:p>
        </p:txBody>
      </p:sp>
      <p:sp>
        <p:nvSpPr>
          <p:cNvPr id="257" name="Google Shape;257;p37"/>
          <p:cNvSpPr txBox="1"/>
          <p:nvPr/>
        </p:nvSpPr>
        <p:spPr>
          <a:xfrm>
            <a:off x="457200" y="1524000"/>
            <a:ext cx="8229600" cy="181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Font typeface="Times New Roman"/>
              <a:buNone/>
            </a:pPr>
            <a:r>
              <a:rPr lang="en-US" sz="3200" b="0" i="0" u="none" strike="noStrike" cap="none">
                <a:solidFill>
                  <a:schemeClr val="lt2"/>
                </a:solidFill>
                <a:latin typeface="Times New Roman"/>
                <a:ea typeface="Times New Roman"/>
                <a:cs typeface="Times New Roman"/>
                <a:sym typeface="Times New Roman"/>
              </a:rPr>
              <a:t>Purpose of Concluding Paragraph</a:t>
            </a:r>
            <a:r>
              <a:rPr lang="en-US" sz="3200" b="0" i="0" u="none" strike="noStrike" cap="none">
                <a:solidFill>
                  <a:schemeClr val="lt1"/>
                </a:solidFill>
                <a:latin typeface="Times New Roman"/>
                <a:ea typeface="Times New Roman"/>
                <a:cs typeface="Times New Roman"/>
                <a:sym typeface="Times New Roman"/>
              </a:rPr>
              <a:t> </a:t>
            </a:r>
            <a:endParaRPr/>
          </a:p>
          <a:p>
            <a:pPr marL="0" marR="0" lvl="0" indent="0" algn="l" rtl="0">
              <a:lnSpc>
                <a:spcPct val="100000"/>
              </a:lnSpc>
              <a:spcBef>
                <a:spcPts val="1600"/>
              </a:spcBef>
              <a:spcAft>
                <a:spcPts val="0"/>
              </a:spcAft>
              <a:buClr>
                <a:schemeClr val="hlink"/>
              </a:buClr>
              <a:buFont typeface="Times New Roman"/>
              <a:buNone/>
            </a:pPr>
            <a:r>
              <a:rPr lang="en-US" sz="3200" b="0" i="0" u="none" strike="noStrike" cap="none">
                <a:solidFill>
                  <a:schemeClr val="hlink"/>
                </a:solidFill>
                <a:latin typeface="Times New Roman"/>
                <a:ea typeface="Times New Roman"/>
                <a:cs typeface="Times New Roman"/>
                <a:sym typeface="Times New Roman"/>
              </a:rPr>
              <a:t>To summarize your main ideas for your reader, so they leave your writing with clarity. </a:t>
            </a:r>
            <a:endParaRPr/>
          </a:p>
        </p:txBody>
      </p:sp>
      <p:sp>
        <p:nvSpPr>
          <p:cNvPr id="258" name="Google Shape;258;p37"/>
          <p:cNvSpPr txBox="1"/>
          <p:nvPr/>
        </p:nvSpPr>
        <p:spPr>
          <a:xfrm>
            <a:off x="533400" y="3733800"/>
            <a:ext cx="7772400" cy="2774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Font typeface="Times New Roman"/>
              <a:buNone/>
            </a:pPr>
            <a:r>
              <a:rPr lang="en-US" sz="3200" b="0" i="0" u="none" strike="noStrike" cap="none">
                <a:solidFill>
                  <a:schemeClr val="lt2"/>
                </a:solidFill>
                <a:latin typeface="Times New Roman"/>
                <a:ea typeface="Times New Roman"/>
                <a:cs typeface="Times New Roman"/>
                <a:sym typeface="Times New Roman"/>
              </a:rPr>
              <a:t>Elements of Concluding Paragraph  </a:t>
            </a:r>
            <a:endParaRPr/>
          </a:p>
          <a:p>
            <a:pPr marL="0" marR="0" lvl="0" indent="0" algn="l" rtl="0">
              <a:lnSpc>
                <a:spcPct val="100000"/>
              </a:lnSpc>
              <a:spcBef>
                <a:spcPts val="1600"/>
              </a:spcBef>
              <a:spcAft>
                <a:spcPts val="0"/>
              </a:spcAft>
              <a:buClr>
                <a:schemeClr val="lt1"/>
              </a:buClr>
              <a:buFont typeface="Times New Roman"/>
              <a:buNone/>
            </a:pPr>
            <a:r>
              <a:rPr lang="en-US" sz="3200" b="0" i="0" u="none" strike="noStrike" cap="none">
                <a:solidFill>
                  <a:schemeClr val="lt1"/>
                </a:solidFill>
                <a:latin typeface="Times New Roman"/>
                <a:ea typeface="Times New Roman"/>
                <a:cs typeface="Times New Roman"/>
                <a:sym typeface="Times New Roman"/>
              </a:rPr>
              <a:t>	</a:t>
            </a:r>
            <a:r>
              <a:rPr lang="en-US" sz="3200" b="0" i="0" u="none" strike="noStrike" cap="none">
                <a:solidFill>
                  <a:schemeClr val="hlink"/>
                </a:solidFill>
                <a:latin typeface="Times New Roman"/>
                <a:ea typeface="Times New Roman"/>
                <a:cs typeface="Times New Roman"/>
                <a:sym typeface="Times New Roman"/>
              </a:rPr>
              <a:t>Restate your topic statement</a:t>
            </a:r>
            <a:endParaRPr/>
          </a:p>
          <a:p>
            <a:pPr marL="0" marR="0" lvl="0" indent="0" algn="l" rtl="0">
              <a:lnSpc>
                <a:spcPct val="100000"/>
              </a:lnSpc>
              <a:spcBef>
                <a:spcPts val="1600"/>
              </a:spcBef>
              <a:spcAft>
                <a:spcPts val="0"/>
              </a:spcAft>
              <a:buClr>
                <a:schemeClr val="hlink"/>
              </a:buClr>
              <a:buFont typeface="Times New Roman"/>
              <a:buNone/>
            </a:pPr>
            <a:r>
              <a:rPr lang="en-US" sz="3200" b="0" i="0" u="none" strike="noStrike" cap="none">
                <a:solidFill>
                  <a:schemeClr val="hlink"/>
                </a:solidFill>
                <a:latin typeface="Times New Roman"/>
                <a:ea typeface="Times New Roman"/>
                <a:cs typeface="Times New Roman"/>
                <a:sym typeface="Times New Roman"/>
              </a:rPr>
              <a:t>	Review body paragraphs</a:t>
            </a:r>
            <a:endParaRPr/>
          </a:p>
          <a:p>
            <a:pPr marL="0" marR="0" lvl="0" indent="0" algn="l" rtl="0">
              <a:lnSpc>
                <a:spcPct val="100000"/>
              </a:lnSpc>
              <a:spcBef>
                <a:spcPts val="1600"/>
              </a:spcBef>
              <a:spcAft>
                <a:spcPts val="0"/>
              </a:spcAft>
              <a:buClr>
                <a:schemeClr val="hlink"/>
              </a:buClr>
              <a:buFont typeface="Times New Roman"/>
              <a:buNone/>
            </a:pPr>
            <a:r>
              <a:rPr lang="en-US" sz="3200" b="0" i="0" u="none" strike="noStrike" cap="none">
                <a:solidFill>
                  <a:schemeClr val="hlink"/>
                </a:solidFill>
                <a:latin typeface="Times New Roman"/>
                <a:ea typeface="Times New Roman"/>
                <a:cs typeface="Times New Roman"/>
                <a:sym typeface="Times New Roman"/>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2"/>
        <p:cNvGrpSpPr/>
        <p:nvPr/>
      </p:nvGrpSpPr>
      <p:grpSpPr>
        <a:xfrm>
          <a:off x="0" y="0"/>
          <a:ext cx="0" cy="0"/>
          <a:chOff x="0" y="0"/>
          <a:chExt cx="0" cy="0"/>
        </a:xfrm>
      </p:grpSpPr>
      <p:sp>
        <p:nvSpPr>
          <p:cNvPr id="263" name="Google Shape;263;p38"/>
          <p:cNvSpPr txBox="1"/>
          <p:nvPr/>
        </p:nvSpPr>
        <p:spPr>
          <a:xfrm>
            <a:off x="1447800" y="457200"/>
            <a:ext cx="6553200" cy="6413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Font typeface="Times New Roman"/>
              <a:buNone/>
            </a:pPr>
            <a:r>
              <a:rPr lang="en-US" sz="3600" b="0" i="0" u="none" strike="noStrike" cap="none">
                <a:solidFill>
                  <a:schemeClr val="lt2"/>
                </a:solidFill>
                <a:latin typeface="Times New Roman"/>
                <a:ea typeface="Times New Roman"/>
                <a:cs typeface="Times New Roman"/>
                <a:sym typeface="Times New Roman"/>
              </a:rPr>
              <a:t>Concluding Paragraph</a:t>
            </a:r>
            <a:endParaRPr/>
          </a:p>
        </p:txBody>
      </p:sp>
      <p:sp>
        <p:nvSpPr>
          <p:cNvPr id="264" name="Google Shape;264;p38"/>
          <p:cNvSpPr/>
          <p:nvPr/>
        </p:nvSpPr>
        <p:spPr>
          <a:xfrm rot="10800000" flipH="1">
            <a:off x="1066800" y="1371600"/>
            <a:ext cx="7086600" cy="2514600"/>
          </a:xfrm>
          <a:custGeom>
            <a:avLst/>
            <a:gdLst/>
            <a:ahLst/>
            <a:cxnLst/>
            <a:rect l="l" t="t" r="r" b="b"/>
            <a:pathLst>
              <a:path w="21600" h="21600" extrusionOk="0">
                <a:moveTo>
                  <a:pt x="0" y="0"/>
                </a:moveTo>
                <a:lnTo>
                  <a:pt x="5400" y="21600"/>
                </a:lnTo>
                <a:lnTo>
                  <a:pt x="16200" y="21600"/>
                </a:lnTo>
                <a:lnTo>
                  <a:pt x="21600" y="0"/>
                </a:lnTo>
                <a:close/>
              </a:path>
            </a:pathLst>
          </a:custGeom>
          <a:solidFill>
            <a:schemeClr val="accent1"/>
          </a:solidFill>
          <a:ln w="9525" cap="rnd"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265" name="Google Shape;265;p38"/>
          <p:cNvSpPr txBox="1"/>
          <p:nvPr/>
        </p:nvSpPr>
        <p:spPr>
          <a:xfrm>
            <a:off x="2971800" y="1600200"/>
            <a:ext cx="3048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Times New Roman"/>
              <a:buNone/>
            </a:pPr>
            <a:r>
              <a:rPr lang="en-US" sz="1800" b="0" i="0" u="none" strike="noStrike" cap="none">
                <a:solidFill>
                  <a:schemeClr val="lt1"/>
                </a:solidFill>
                <a:latin typeface="Times New Roman"/>
                <a:ea typeface="Times New Roman"/>
                <a:cs typeface="Times New Roman"/>
                <a:sym typeface="Times New Roman"/>
              </a:rPr>
              <a:t>Restate Thesis</a:t>
            </a:r>
            <a:endParaRPr/>
          </a:p>
        </p:txBody>
      </p:sp>
      <p:sp>
        <p:nvSpPr>
          <p:cNvPr id="266" name="Google Shape;266;p38"/>
          <p:cNvSpPr txBox="1"/>
          <p:nvPr/>
        </p:nvSpPr>
        <p:spPr>
          <a:xfrm>
            <a:off x="3200400" y="2590800"/>
            <a:ext cx="32766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Times New Roman"/>
              <a:buNone/>
            </a:pPr>
            <a:r>
              <a:rPr lang="en-US" sz="1800" b="0" i="0" u="none" strike="noStrike" cap="none">
                <a:solidFill>
                  <a:schemeClr val="lt1"/>
                </a:solidFill>
                <a:latin typeface="Times New Roman"/>
                <a:ea typeface="Times New Roman"/>
                <a:cs typeface="Times New Roman"/>
                <a:sym typeface="Times New Roman"/>
              </a:rPr>
              <a:t>Review Paragraph Ideas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33CC"/>
              </a:buClr>
              <a:buFont typeface="Times New Roman"/>
              <a:buNone/>
            </a:pPr>
            <a:r>
              <a:rPr lang="en-US" sz="4400" b="0" i="0" u="none" strike="noStrike" cap="none">
                <a:solidFill>
                  <a:srgbClr val="FF33CC"/>
                </a:solidFill>
                <a:latin typeface="Times New Roman"/>
                <a:ea typeface="Times New Roman"/>
                <a:cs typeface="Times New Roman"/>
                <a:sym typeface="Times New Roman"/>
              </a:rPr>
              <a:t>Re-Cap:</a:t>
            </a:r>
            <a:br>
              <a:rPr lang="en-US" sz="4400" b="0" i="0" u="none" strike="noStrike" cap="none">
                <a:solidFill>
                  <a:srgbClr val="FF33CC"/>
                </a:solidFill>
                <a:latin typeface="Times New Roman"/>
                <a:ea typeface="Times New Roman"/>
                <a:cs typeface="Times New Roman"/>
                <a:sym typeface="Times New Roman"/>
              </a:rPr>
            </a:br>
            <a:r>
              <a:rPr lang="en-US" sz="4000" b="0" i="0" u="none" strike="noStrike" cap="none">
                <a:solidFill>
                  <a:srgbClr val="FF33CC"/>
                </a:solidFill>
                <a:latin typeface="Times New Roman"/>
                <a:ea typeface="Times New Roman"/>
                <a:cs typeface="Times New Roman"/>
                <a:sym typeface="Times New Roman"/>
              </a:rPr>
              <a:t>Expository writing needs:</a:t>
            </a:r>
            <a:br>
              <a:rPr lang="en-US" sz="4000" b="0" i="0" u="none" strike="noStrike" cap="none">
                <a:solidFill>
                  <a:srgbClr val="FF33CC"/>
                </a:solidFill>
                <a:latin typeface="Times New Roman"/>
                <a:ea typeface="Times New Roman"/>
                <a:cs typeface="Times New Roman"/>
                <a:sym typeface="Times New Roman"/>
              </a:rPr>
            </a:br>
            <a:endParaRPr/>
          </a:p>
        </p:txBody>
      </p:sp>
      <p:sp>
        <p:nvSpPr>
          <p:cNvPr id="272" name="Google Shape;272;p39"/>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One topic</a:t>
            </a:r>
            <a:endParaRPr/>
          </a:p>
          <a:p>
            <a:pPr marL="342900" marR="0" lvl="0" indent="-342900" algn="l" rtl="0">
              <a:lnSpc>
                <a:spcPct val="100000"/>
              </a:lnSpc>
              <a:spcBef>
                <a:spcPts val="64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Reasons supporting that topic</a:t>
            </a:r>
            <a:endParaRPr/>
          </a:p>
          <a:p>
            <a:pPr marL="342900" marR="0" lvl="0" indent="-342900" algn="l" rtl="0">
              <a:lnSpc>
                <a:spcPct val="100000"/>
              </a:lnSpc>
              <a:spcBef>
                <a:spcPts val="64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Details supporting the reasons</a:t>
            </a:r>
            <a:endParaRPr/>
          </a:p>
          <a:p>
            <a:pPr marL="342900" marR="0" lvl="0" indent="-342900" algn="l" rtl="0">
              <a:lnSpc>
                <a:spcPct val="100000"/>
              </a:lnSpc>
              <a:spcBef>
                <a:spcPts val="64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A conclusion re-stating the reasons</a:t>
            </a:r>
            <a:endParaRPr/>
          </a:p>
          <a:p>
            <a:pPr marL="342900" marR="0" lvl="0" indent="-342900" algn="l" rtl="0">
              <a:lnSpc>
                <a:spcPct val="100000"/>
              </a:lnSpc>
              <a:spcBef>
                <a:spcPts val="64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Transition words </a:t>
            </a:r>
            <a:endParaRPr/>
          </a:p>
          <a:p>
            <a:pPr marL="342900" marR="0" lvl="0" indent="-342900" algn="l" rtl="0">
              <a:lnSpc>
                <a:spcPct val="100000"/>
              </a:lnSpc>
              <a:spcBef>
                <a:spcPts val="64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Clear, concise, logical and informative language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6"/>
        <p:cNvGrpSpPr/>
        <p:nvPr/>
      </p:nvGrpSpPr>
      <p:grpSpPr>
        <a:xfrm>
          <a:off x="0" y="0"/>
          <a:ext cx="0" cy="0"/>
          <a:chOff x="0" y="0"/>
          <a:chExt cx="0" cy="0"/>
        </a:xfrm>
      </p:grpSpPr>
      <p:sp>
        <p:nvSpPr>
          <p:cNvPr id="277" name="Google Shape;277;p4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2"/>
              </a:buClr>
              <a:buFont typeface="Times New Roman"/>
              <a:buNone/>
            </a:pPr>
            <a:r>
              <a:rPr lang="en-US" sz="4400" b="0" i="0" u="none" strike="noStrike" cap="none">
                <a:solidFill>
                  <a:schemeClr val="lt2"/>
                </a:solidFill>
                <a:latin typeface="Times New Roman"/>
                <a:ea typeface="Times New Roman"/>
                <a:cs typeface="Times New Roman"/>
                <a:sym typeface="Times New Roman"/>
              </a:rPr>
              <a:t>Outlining an Expository Essay</a:t>
            </a:r>
            <a:endParaRPr/>
          </a:p>
        </p:txBody>
      </p:sp>
      <p:sp>
        <p:nvSpPr>
          <p:cNvPr id="278" name="Google Shape;278;p40"/>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Use an outline to organize your essay</a:t>
            </a:r>
            <a:endParaRPr/>
          </a:p>
          <a:p>
            <a:pPr marL="342900" marR="0" lvl="0" indent="-342900" algn="l" rtl="0">
              <a:lnSpc>
                <a:spcPct val="100000"/>
              </a:lnSpc>
              <a:spcBef>
                <a:spcPts val="64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Preplanning ensures you don’t forget anything.</a:t>
            </a:r>
            <a:endParaRPr/>
          </a:p>
          <a:p>
            <a:pPr marL="342900" marR="0" lvl="0" indent="-342900" algn="l" rtl="0">
              <a:lnSpc>
                <a:spcPct val="100000"/>
              </a:lnSpc>
              <a:spcBef>
                <a:spcPts val="64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Essay practically writes itself from the outline.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87"/>
        <p:cNvGrpSpPr/>
        <p:nvPr/>
      </p:nvGrpSpPr>
      <p:grpSpPr>
        <a:xfrm>
          <a:off x="0" y="0"/>
          <a:ext cx="0" cy="0"/>
          <a:chOff x="0" y="0"/>
          <a:chExt cx="0" cy="0"/>
        </a:xfrm>
      </p:grpSpPr>
      <p:sp>
        <p:nvSpPr>
          <p:cNvPr id="288" name="Google Shape;288;p4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33CC"/>
              </a:buClr>
              <a:buFont typeface="Times New Roman"/>
              <a:buNone/>
            </a:pPr>
            <a:r>
              <a:rPr lang="en-US" sz="4400" b="0" i="0" u="none" strike="noStrike" cap="none">
                <a:solidFill>
                  <a:srgbClr val="FF33CC"/>
                </a:solidFill>
                <a:latin typeface="Times New Roman"/>
                <a:ea typeface="Times New Roman"/>
                <a:cs typeface="Times New Roman"/>
                <a:sym typeface="Times New Roman"/>
              </a:rPr>
              <a:t>Editing your essay</a:t>
            </a:r>
            <a:endParaRPr/>
          </a:p>
        </p:txBody>
      </p:sp>
      <p:sp>
        <p:nvSpPr>
          <p:cNvPr id="289" name="Google Shape;289;p4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Check that you have all the elements of an expository essay:</a:t>
            </a:r>
            <a:endParaRPr/>
          </a:p>
          <a:p>
            <a:pPr marL="342900" marR="0" lvl="0" indent="-342900" algn="l" rtl="0">
              <a:lnSpc>
                <a:spcPct val="90000"/>
              </a:lnSpc>
              <a:spcBef>
                <a:spcPts val="64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Reasons</a:t>
            </a:r>
            <a:endParaRPr/>
          </a:p>
          <a:p>
            <a:pPr marL="342900" marR="0" lvl="0" indent="-342900" algn="l" rtl="0">
              <a:lnSpc>
                <a:spcPct val="90000"/>
              </a:lnSpc>
              <a:spcBef>
                <a:spcPts val="64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Details</a:t>
            </a:r>
            <a:endParaRPr/>
          </a:p>
          <a:p>
            <a:pPr marL="342900" marR="0" lvl="0" indent="-342900" algn="l" rtl="0">
              <a:lnSpc>
                <a:spcPct val="90000"/>
              </a:lnSpc>
              <a:spcBef>
                <a:spcPts val="64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Transition words</a:t>
            </a:r>
            <a:endParaRPr/>
          </a:p>
          <a:p>
            <a:pPr marL="342900" marR="0" lvl="0" indent="-342900" algn="l" rtl="0">
              <a:lnSpc>
                <a:spcPct val="90000"/>
              </a:lnSpc>
              <a:spcBef>
                <a:spcPts val="64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Conclusion that re-states your topic</a:t>
            </a:r>
            <a:endParaRPr/>
          </a:p>
          <a:p>
            <a:pPr marL="342900" marR="0" lvl="0" indent="-342900" algn="l" rtl="0">
              <a:lnSpc>
                <a:spcPct val="90000"/>
              </a:lnSpc>
              <a:spcBef>
                <a:spcPts val="64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Grammar</a:t>
            </a:r>
            <a:endParaRPr/>
          </a:p>
          <a:p>
            <a:pPr marL="342900" marR="0" lvl="0" indent="-342900" algn="l" rtl="0">
              <a:lnSpc>
                <a:spcPct val="90000"/>
              </a:lnSpc>
              <a:spcBef>
                <a:spcPts val="64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Coherence, logic and clearly written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33CC"/>
              </a:buClr>
              <a:buFont typeface="Times New Roman"/>
              <a:buNone/>
            </a:pPr>
            <a:r>
              <a:rPr lang="en-US" sz="4400" b="0" i="0" u="none" strike="noStrike" cap="none">
                <a:solidFill>
                  <a:srgbClr val="FF33CC"/>
                </a:solidFill>
                <a:latin typeface="Times New Roman"/>
                <a:ea typeface="Times New Roman"/>
                <a:cs typeface="Times New Roman"/>
                <a:sym typeface="Times New Roman"/>
              </a:rPr>
              <a:t>How is it different ?</a:t>
            </a:r>
            <a:endParaRPr/>
          </a:p>
        </p:txBody>
      </p:sp>
      <p:sp>
        <p:nvSpPr>
          <p:cNvPr id="76" name="Google Shape;76;p17"/>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Expository writing does not tell a story</a:t>
            </a:r>
            <a:endParaRPr/>
          </a:p>
          <a:p>
            <a:pPr marL="342900" marR="0" lvl="0" indent="-342900" algn="l" rtl="0">
              <a:lnSpc>
                <a:spcPct val="100000"/>
              </a:lnSpc>
              <a:spcBef>
                <a:spcPts val="64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Expository writing does not persuade a reader but only gives facts and reasons</a:t>
            </a:r>
            <a:endParaRPr/>
          </a:p>
          <a:p>
            <a:pPr marL="342900" marR="0" lvl="0" indent="-342900" algn="l" rtl="0">
              <a:lnSpc>
                <a:spcPct val="100000"/>
              </a:lnSpc>
              <a:spcBef>
                <a:spcPts val="640"/>
              </a:spcBef>
              <a:spcAft>
                <a:spcPts val="0"/>
              </a:spcAft>
              <a:buClr>
                <a:schemeClr val="lt1"/>
              </a:buClr>
              <a:buSzPts val="3200"/>
              <a:buFont typeface="Times New Roman"/>
              <a:buChar char="•"/>
            </a:pPr>
            <a:r>
              <a:rPr lang="en-US" sz="3200" b="0" i="0" u="none" strike="noStrike" cap="none">
                <a:solidFill>
                  <a:schemeClr val="lt1"/>
                </a:solidFill>
                <a:latin typeface="Times New Roman"/>
                <a:ea typeface="Times New Roman"/>
                <a:cs typeface="Times New Roman"/>
                <a:sym typeface="Times New Roman"/>
              </a:rPr>
              <a:t>Expository writing can also give the steps of a process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0"/>
        <p:cNvGrpSpPr/>
        <p:nvPr/>
      </p:nvGrpSpPr>
      <p:grpSpPr>
        <a:xfrm>
          <a:off x="0" y="0"/>
          <a:ext cx="0" cy="0"/>
          <a:chOff x="0" y="0"/>
          <a:chExt cx="0" cy="0"/>
        </a:xfrm>
      </p:grpSpPr>
      <p:sp>
        <p:nvSpPr>
          <p:cNvPr id="81" name="Google Shape;81;p18"/>
          <p:cNvSpPr txBox="1"/>
          <p:nvPr/>
        </p:nvSpPr>
        <p:spPr>
          <a:xfrm>
            <a:off x="533400" y="381000"/>
            <a:ext cx="8001000" cy="6413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Font typeface="Times New Roman"/>
              <a:buNone/>
            </a:pPr>
            <a:r>
              <a:rPr lang="en-US" sz="3600" b="0" i="0" u="none" strike="noStrike" cap="none">
                <a:solidFill>
                  <a:schemeClr val="lt2"/>
                </a:solidFill>
                <a:latin typeface="Times New Roman"/>
                <a:ea typeface="Times New Roman"/>
                <a:cs typeface="Times New Roman"/>
                <a:sym typeface="Times New Roman"/>
              </a:rPr>
              <a:t>WHAT IS AN EXPOSITORY ESSAY?</a:t>
            </a:r>
            <a:endParaRPr/>
          </a:p>
        </p:txBody>
      </p:sp>
      <p:sp>
        <p:nvSpPr>
          <p:cNvPr id="82" name="Google Shape;82;p18"/>
          <p:cNvSpPr txBox="1"/>
          <p:nvPr/>
        </p:nvSpPr>
        <p:spPr>
          <a:xfrm>
            <a:off x="457200" y="1066800"/>
            <a:ext cx="8153400" cy="3417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Font typeface="Times New Roman"/>
              <a:buNone/>
            </a:pPr>
            <a:r>
              <a:rPr lang="en-US" sz="2600" b="0" i="0" u="none" strike="noStrike" cap="none">
                <a:solidFill>
                  <a:schemeClr val="hlink"/>
                </a:solidFill>
                <a:latin typeface="Times New Roman"/>
                <a:ea typeface="Times New Roman"/>
                <a:cs typeface="Times New Roman"/>
                <a:sym typeface="Times New Roman"/>
              </a:rPr>
              <a:t>An EXPOSITORY essay is a multi-paragraph essay with a specific structure.  </a:t>
            </a:r>
            <a:endParaRPr/>
          </a:p>
          <a:p>
            <a:pPr marL="0" marR="0" lvl="0" indent="0" algn="l" rtl="0">
              <a:lnSpc>
                <a:spcPct val="100000"/>
              </a:lnSpc>
              <a:spcBef>
                <a:spcPts val="1300"/>
              </a:spcBef>
              <a:spcAft>
                <a:spcPts val="0"/>
              </a:spcAft>
              <a:buClr>
                <a:schemeClr val="hlink"/>
              </a:buClr>
              <a:buFont typeface="Times New Roman"/>
              <a:buNone/>
            </a:pPr>
            <a:r>
              <a:rPr lang="en-US" sz="2600" b="0" i="0" u="none" strike="noStrike" cap="none">
                <a:solidFill>
                  <a:schemeClr val="hlink"/>
                </a:solidFill>
                <a:latin typeface="Times New Roman"/>
                <a:ea typeface="Times New Roman"/>
                <a:cs typeface="Times New Roman"/>
                <a:sym typeface="Times New Roman"/>
              </a:rPr>
              <a:t>It explains a </a:t>
            </a:r>
            <a:r>
              <a:rPr lang="en-US" sz="2600" b="1" i="0" u="sng" strike="noStrike" cap="none">
                <a:solidFill>
                  <a:schemeClr val="hlink"/>
                </a:solidFill>
                <a:latin typeface="Times New Roman"/>
                <a:ea typeface="Times New Roman"/>
                <a:cs typeface="Times New Roman"/>
                <a:sym typeface="Times New Roman"/>
              </a:rPr>
              <a:t>position or opinion</a:t>
            </a:r>
            <a:r>
              <a:rPr lang="en-US" sz="2600" b="0" i="0" u="none" strike="noStrike" cap="none">
                <a:solidFill>
                  <a:schemeClr val="hlink"/>
                </a:solidFill>
                <a:latin typeface="Times New Roman"/>
                <a:ea typeface="Times New Roman"/>
                <a:cs typeface="Times New Roman"/>
                <a:sym typeface="Times New Roman"/>
              </a:rPr>
              <a:t> that you have regarding a topic or text.</a:t>
            </a:r>
            <a:endParaRPr/>
          </a:p>
          <a:p>
            <a:pPr marL="0" marR="0" lvl="0" indent="0" algn="l" rtl="0">
              <a:lnSpc>
                <a:spcPct val="100000"/>
              </a:lnSpc>
              <a:spcBef>
                <a:spcPts val="1300"/>
              </a:spcBef>
              <a:spcAft>
                <a:spcPts val="0"/>
              </a:spcAft>
              <a:buClr>
                <a:schemeClr val="hlink"/>
              </a:buClr>
              <a:buFont typeface="Times New Roman"/>
              <a:buNone/>
            </a:pPr>
            <a:r>
              <a:rPr lang="en-US" sz="2600" b="0" i="0" u="none" strike="noStrike" cap="none">
                <a:solidFill>
                  <a:schemeClr val="hlink"/>
                </a:solidFill>
                <a:latin typeface="Times New Roman"/>
                <a:ea typeface="Times New Roman"/>
                <a:cs typeface="Times New Roman"/>
                <a:sym typeface="Times New Roman"/>
              </a:rPr>
              <a:t>It provides adequate textual evidence to support that opinion.</a:t>
            </a:r>
            <a:endParaRPr/>
          </a:p>
          <a:p>
            <a:pPr marL="0" marR="0" lvl="0" indent="0" algn="l" rtl="0">
              <a:lnSpc>
                <a:spcPct val="100000"/>
              </a:lnSpc>
              <a:spcBef>
                <a:spcPts val="0"/>
              </a:spcBef>
              <a:spcAft>
                <a:spcPts val="0"/>
              </a:spcAft>
              <a:buNone/>
            </a:pPr>
            <a:endParaRPr/>
          </a:p>
        </p:txBody>
      </p:sp>
      <p:sp>
        <p:nvSpPr>
          <p:cNvPr id="83" name="Google Shape;83;p18"/>
          <p:cNvSpPr txBox="1"/>
          <p:nvPr/>
        </p:nvSpPr>
        <p:spPr>
          <a:xfrm>
            <a:off x="685800" y="3810000"/>
            <a:ext cx="7772400" cy="6413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Font typeface="Times New Roman"/>
              <a:buNone/>
            </a:pPr>
            <a:r>
              <a:rPr lang="en-US" sz="3600" b="0" i="0" u="none" strike="noStrike" cap="none">
                <a:solidFill>
                  <a:schemeClr val="lt2"/>
                </a:solidFill>
                <a:latin typeface="Times New Roman"/>
                <a:ea typeface="Times New Roman"/>
                <a:cs typeface="Times New Roman"/>
                <a:sym typeface="Times New Roman"/>
              </a:rPr>
              <a:t>AN EXPOSITORY ESSAY IS NOT …</a:t>
            </a:r>
            <a:endParaRPr/>
          </a:p>
        </p:txBody>
      </p:sp>
      <p:sp>
        <p:nvSpPr>
          <p:cNvPr id="84" name="Google Shape;84;p18"/>
          <p:cNvSpPr txBox="1"/>
          <p:nvPr/>
        </p:nvSpPr>
        <p:spPr>
          <a:xfrm>
            <a:off x="457200" y="4495800"/>
            <a:ext cx="7924800" cy="2076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Font typeface="Times New Roman"/>
              <a:buNone/>
            </a:pPr>
            <a:r>
              <a:rPr lang="en-US" sz="2600" b="0" i="0" u="none" strike="noStrike" cap="none">
                <a:solidFill>
                  <a:schemeClr val="hlink"/>
                </a:solidFill>
                <a:latin typeface="Times New Roman"/>
                <a:ea typeface="Times New Roman"/>
                <a:cs typeface="Times New Roman"/>
                <a:sym typeface="Times New Roman"/>
              </a:rPr>
              <a:t>It is not a summary of the book.  </a:t>
            </a:r>
            <a:endParaRPr/>
          </a:p>
          <a:p>
            <a:pPr marL="0" marR="0" lvl="0" indent="0" algn="l" rtl="0">
              <a:lnSpc>
                <a:spcPct val="100000"/>
              </a:lnSpc>
              <a:spcBef>
                <a:spcPts val="1300"/>
              </a:spcBef>
              <a:spcAft>
                <a:spcPts val="0"/>
              </a:spcAft>
              <a:buClr>
                <a:schemeClr val="hlink"/>
              </a:buClr>
              <a:buFont typeface="Times New Roman"/>
              <a:buNone/>
            </a:pPr>
            <a:r>
              <a:rPr lang="en-US" sz="2600" b="0" i="0" u="none" strike="noStrike" cap="none">
                <a:solidFill>
                  <a:schemeClr val="hlink"/>
                </a:solidFill>
                <a:latin typeface="Times New Roman"/>
                <a:ea typeface="Times New Roman"/>
                <a:cs typeface="Times New Roman"/>
                <a:sym typeface="Times New Roman"/>
              </a:rPr>
              <a:t>It is not a book review or a book report. </a:t>
            </a:r>
            <a:endParaRPr/>
          </a:p>
          <a:p>
            <a:pPr marL="0" marR="0" lvl="0" indent="0" algn="l" rtl="0">
              <a:lnSpc>
                <a:spcPct val="100000"/>
              </a:lnSpc>
              <a:spcBef>
                <a:spcPts val="1300"/>
              </a:spcBef>
              <a:spcAft>
                <a:spcPts val="0"/>
              </a:spcAft>
              <a:buClr>
                <a:schemeClr val="hlink"/>
              </a:buClr>
              <a:buFont typeface="Times New Roman"/>
              <a:buNone/>
            </a:pPr>
            <a:r>
              <a:rPr lang="en-US" sz="2600" b="0" i="0" u="none" strike="noStrike" cap="none">
                <a:solidFill>
                  <a:schemeClr val="hlink"/>
                </a:solidFill>
                <a:latin typeface="Times New Roman"/>
                <a:ea typeface="Times New Roman"/>
                <a:cs typeface="Times New Roman"/>
                <a:sym typeface="Times New Roman"/>
              </a:rPr>
              <a:t>It is not ONLY your opinion.  You must base your ideas on events from the text.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5"/>
        <p:cNvGrpSpPr/>
        <p:nvPr/>
      </p:nvGrpSpPr>
      <p:grpSpPr>
        <a:xfrm>
          <a:off x="0" y="0"/>
          <a:ext cx="0" cy="0"/>
          <a:chOff x="0" y="0"/>
          <a:chExt cx="0" cy="0"/>
        </a:xfrm>
      </p:grpSpPr>
      <p:sp>
        <p:nvSpPr>
          <p:cNvPr id="96" name="Google Shape;96;p20"/>
          <p:cNvSpPr txBox="1"/>
          <p:nvPr/>
        </p:nvSpPr>
        <p:spPr>
          <a:xfrm>
            <a:off x="228600" y="1828800"/>
            <a:ext cx="8534400" cy="10779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Font typeface="Times New Roman"/>
              <a:buNone/>
            </a:pPr>
            <a:r>
              <a:rPr lang="en-US" sz="3200" b="0" i="0" u="none" strike="noStrike" cap="none">
                <a:solidFill>
                  <a:schemeClr val="hlink"/>
                </a:solidFill>
                <a:latin typeface="Times New Roman"/>
                <a:ea typeface="Times New Roman"/>
                <a:cs typeface="Times New Roman"/>
                <a:sym typeface="Times New Roman"/>
              </a:rPr>
              <a:t>An EXPOSITORY essay contains ____  paragraphs.  </a:t>
            </a:r>
            <a:endParaRPr/>
          </a:p>
        </p:txBody>
      </p:sp>
      <p:sp>
        <p:nvSpPr>
          <p:cNvPr id="97" name="Google Shape;97;p20"/>
          <p:cNvSpPr txBox="1"/>
          <p:nvPr/>
        </p:nvSpPr>
        <p:spPr>
          <a:xfrm>
            <a:off x="457200" y="1295400"/>
            <a:ext cx="801687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a:p>
        </p:txBody>
      </p:sp>
      <p:sp>
        <p:nvSpPr>
          <p:cNvPr id="98" name="Google Shape;98;p20"/>
          <p:cNvSpPr txBox="1"/>
          <p:nvPr/>
        </p:nvSpPr>
        <p:spPr>
          <a:xfrm>
            <a:off x="304800" y="2895600"/>
            <a:ext cx="8077200"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Font typeface="Times New Roman"/>
              <a:buNone/>
            </a:pPr>
            <a:r>
              <a:rPr lang="en-US" sz="3200" b="0" i="0" u="none" strike="noStrike" cap="none">
                <a:solidFill>
                  <a:schemeClr val="lt2"/>
                </a:solidFill>
                <a:latin typeface="Times New Roman"/>
                <a:ea typeface="Times New Roman"/>
                <a:cs typeface="Times New Roman"/>
                <a:sym typeface="Times New Roman"/>
              </a:rPr>
              <a:t>All paragraphs have a name:</a:t>
            </a:r>
            <a:endParaRPr/>
          </a:p>
        </p:txBody>
      </p:sp>
      <p:sp>
        <p:nvSpPr>
          <p:cNvPr id="99" name="Google Shape;99;p20"/>
          <p:cNvSpPr txBox="1"/>
          <p:nvPr/>
        </p:nvSpPr>
        <p:spPr>
          <a:xfrm>
            <a:off x="1828800" y="3657600"/>
            <a:ext cx="58674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Font typeface="Times New Roman"/>
              <a:buNone/>
            </a:pPr>
            <a:r>
              <a:rPr lang="en-US" sz="1800" b="0" i="0" u="none" strike="noStrike" cap="none">
                <a:solidFill>
                  <a:schemeClr val="hlink"/>
                </a:solidFill>
                <a:latin typeface="Times New Roman"/>
                <a:ea typeface="Times New Roman"/>
                <a:cs typeface="Times New Roman"/>
                <a:sym typeface="Times New Roman"/>
              </a:rPr>
              <a:t>1st Paragraph(s) :  Introductory Paragraph(s)</a:t>
            </a:r>
            <a:endParaRPr/>
          </a:p>
        </p:txBody>
      </p:sp>
      <p:sp>
        <p:nvSpPr>
          <p:cNvPr id="100" name="Google Shape;100;p20"/>
          <p:cNvSpPr txBox="1"/>
          <p:nvPr/>
        </p:nvSpPr>
        <p:spPr>
          <a:xfrm>
            <a:off x="1752600" y="4267200"/>
            <a:ext cx="5638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Times New Roman"/>
              <a:buNone/>
            </a:pPr>
            <a:r>
              <a:rPr lang="en-US" sz="1800" b="0" i="0" u="none" strike="noStrike" cap="none">
                <a:solidFill>
                  <a:schemeClr val="lt1"/>
                </a:solidFill>
                <a:latin typeface="Times New Roman"/>
                <a:ea typeface="Times New Roman"/>
                <a:cs typeface="Times New Roman"/>
                <a:sym typeface="Times New Roman"/>
              </a:rPr>
              <a:t> </a:t>
            </a:r>
            <a:r>
              <a:rPr lang="en-US" sz="1800" b="0" i="0" u="none" strike="noStrike" cap="none">
                <a:solidFill>
                  <a:schemeClr val="hlink"/>
                </a:solidFill>
                <a:latin typeface="Times New Roman"/>
                <a:ea typeface="Times New Roman"/>
                <a:cs typeface="Times New Roman"/>
                <a:sym typeface="Times New Roman"/>
              </a:rPr>
              <a:t>Paragraph #2, 3, 4 etc.:  Body Paragraphs</a:t>
            </a:r>
            <a:endParaRPr/>
          </a:p>
        </p:txBody>
      </p:sp>
      <p:sp>
        <p:nvSpPr>
          <p:cNvPr id="101" name="Google Shape;101;p20"/>
          <p:cNvSpPr txBox="1"/>
          <p:nvPr/>
        </p:nvSpPr>
        <p:spPr>
          <a:xfrm>
            <a:off x="1828800" y="4800600"/>
            <a:ext cx="62484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Times New Roman"/>
              <a:buNone/>
            </a:pPr>
            <a:r>
              <a:rPr lang="en-US" sz="1800" b="0" i="0" u="none" strike="noStrike" cap="none">
                <a:solidFill>
                  <a:schemeClr val="lt1"/>
                </a:solidFill>
                <a:latin typeface="Times New Roman"/>
                <a:ea typeface="Times New Roman"/>
                <a:cs typeface="Times New Roman"/>
                <a:sym typeface="Times New Roman"/>
              </a:rPr>
              <a:t> </a:t>
            </a:r>
            <a:r>
              <a:rPr lang="en-US" sz="1800" b="0" i="0" u="none" strike="noStrike" cap="none">
                <a:solidFill>
                  <a:schemeClr val="hlink"/>
                </a:solidFill>
                <a:latin typeface="Times New Roman"/>
                <a:ea typeface="Times New Roman"/>
                <a:cs typeface="Times New Roman"/>
                <a:sym typeface="Times New Roman"/>
              </a:rPr>
              <a:t>Final Paragraph(s): Concluding Paragraph(s)</a:t>
            </a:r>
            <a:endParaRPr/>
          </a:p>
        </p:txBody>
      </p:sp>
      <p:sp>
        <p:nvSpPr>
          <p:cNvPr id="102" name="Google Shape;102;p20"/>
          <p:cNvSpPr txBox="1"/>
          <p:nvPr/>
        </p:nvSpPr>
        <p:spPr>
          <a:xfrm>
            <a:off x="228600" y="304800"/>
            <a:ext cx="8915400" cy="7080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Font typeface="Times New Roman"/>
              <a:buNone/>
            </a:pPr>
            <a:r>
              <a:rPr lang="en-US" sz="4000" b="0" i="0" u="none" strike="noStrike" cap="none">
                <a:solidFill>
                  <a:schemeClr val="lt2"/>
                </a:solidFill>
                <a:latin typeface="Times New Roman"/>
                <a:ea typeface="Times New Roman"/>
                <a:cs typeface="Times New Roman"/>
                <a:sym typeface="Times New Roman"/>
              </a:rPr>
              <a:t>FORMAT OF AN EXPOSITORY ESSAY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2"/>
              </a:buClr>
              <a:buFont typeface="Times New Roman"/>
              <a:buNone/>
            </a:pPr>
            <a:r>
              <a:rPr lang="en-US" sz="4000" b="0" i="0" u="none" strike="noStrike" cap="none">
                <a:solidFill>
                  <a:schemeClr val="lt2"/>
                </a:solidFill>
                <a:latin typeface="Times New Roman"/>
                <a:ea typeface="Times New Roman"/>
                <a:cs typeface="Times New Roman"/>
                <a:sym typeface="Times New Roman"/>
              </a:rPr>
              <a:t>Topic Sentences, Thesis Statements, and Subtopic are the Heart</a:t>
            </a:r>
            <a:endParaRPr/>
          </a:p>
        </p:txBody>
      </p:sp>
      <p:sp>
        <p:nvSpPr>
          <p:cNvPr id="108" name="Google Shape;108;p21"/>
          <p:cNvSpPr txBox="1">
            <a:spLocks noGrp="1"/>
          </p:cNvSpPr>
          <p:nvPr>
            <p:ph type="body" idx="1"/>
          </p:nvPr>
        </p:nvSpPr>
        <p:spPr>
          <a:xfrm>
            <a:off x="457200" y="1600200"/>
            <a:ext cx="4038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folHlink"/>
              </a:buClr>
              <a:buFont typeface="Times New Roman"/>
              <a:buNone/>
            </a:pPr>
            <a:r>
              <a:rPr lang="en-US" sz="2800" b="0" i="0" u="none" strike="noStrike" cap="none">
                <a:solidFill>
                  <a:schemeClr val="folHlink"/>
                </a:solidFill>
                <a:latin typeface="Times New Roman"/>
                <a:ea typeface="Times New Roman"/>
                <a:cs typeface="Times New Roman"/>
                <a:sym typeface="Times New Roman"/>
              </a:rPr>
              <a:t>Thesis: </a:t>
            </a:r>
            <a:r>
              <a:rPr lang="en-US" sz="2800" b="0" i="0" u="none" strike="noStrike" cap="none">
                <a:solidFill>
                  <a:srgbClr val="000000"/>
                </a:solidFill>
                <a:latin typeface="Times New Roman"/>
                <a:ea typeface="Times New Roman"/>
                <a:cs typeface="Times New Roman"/>
                <a:sym typeface="Times New Roman"/>
              </a:rPr>
              <a:t>a statement discussing the topic of your paper.</a:t>
            </a:r>
            <a:endParaRPr/>
          </a:p>
          <a:p>
            <a:pPr marL="342900" marR="0" lvl="0" indent="-342900" algn="l" rtl="0">
              <a:lnSpc>
                <a:spcPct val="90000"/>
              </a:lnSpc>
              <a:spcBef>
                <a:spcPts val="560"/>
              </a:spcBef>
              <a:spcAft>
                <a:spcPts val="0"/>
              </a:spcAft>
              <a:buClr>
                <a:schemeClr val="folHlink"/>
              </a:buClr>
              <a:buFont typeface="Times New Roman"/>
              <a:buNone/>
            </a:pPr>
            <a:r>
              <a:rPr lang="en-US" sz="2800">
                <a:solidFill>
                  <a:schemeClr val="folHlink"/>
                </a:solidFill>
                <a:latin typeface="Times New Roman"/>
                <a:ea typeface="Times New Roman"/>
                <a:cs typeface="Times New Roman"/>
                <a:sym typeface="Times New Roman"/>
              </a:rPr>
              <a:t>Main Ideas</a:t>
            </a:r>
            <a:r>
              <a:rPr lang="en-US" sz="2800" b="0" i="0" u="none" strike="noStrike" cap="none">
                <a:solidFill>
                  <a:schemeClr val="folHlink"/>
                </a:solidFill>
                <a:latin typeface="Times New Roman"/>
                <a:ea typeface="Times New Roman"/>
                <a:cs typeface="Times New Roman"/>
                <a:sym typeface="Times New Roman"/>
              </a:rPr>
              <a:t>: </a:t>
            </a:r>
            <a:r>
              <a:rPr lang="en-US" sz="2800" b="0" i="0" u="none" strike="noStrike" cap="none">
                <a:solidFill>
                  <a:srgbClr val="000000"/>
                </a:solidFill>
                <a:latin typeface="Times New Roman"/>
                <a:ea typeface="Times New Roman"/>
                <a:cs typeface="Times New Roman"/>
                <a:sym typeface="Times New Roman"/>
              </a:rPr>
              <a:t>the main ideas that support your thesis.</a:t>
            </a:r>
            <a:endParaRPr/>
          </a:p>
          <a:p>
            <a:pPr marL="342900" marR="0" lvl="0" indent="-342900" algn="l" rtl="0">
              <a:lnSpc>
                <a:spcPct val="90000"/>
              </a:lnSpc>
              <a:spcBef>
                <a:spcPts val="560"/>
              </a:spcBef>
              <a:spcAft>
                <a:spcPts val="0"/>
              </a:spcAft>
              <a:buClr>
                <a:schemeClr val="folHlink"/>
              </a:buClr>
              <a:buFont typeface="Times New Roman"/>
              <a:buNone/>
            </a:pPr>
            <a:r>
              <a:rPr lang="en-US" sz="2800" b="0" i="0" u="none" strike="noStrike" cap="none">
                <a:solidFill>
                  <a:schemeClr val="folHlink"/>
                </a:solidFill>
                <a:latin typeface="Times New Roman"/>
                <a:ea typeface="Times New Roman"/>
                <a:cs typeface="Times New Roman"/>
                <a:sym typeface="Times New Roman"/>
              </a:rPr>
              <a:t>Topic Sentences: </a:t>
            </a:r>
            <a:r>
              <a:rPr lang="en-US" sz="2800" b="0" i="0" u="none" strike="noStrike" cap="none">
                <a:solidFill>
                  <a:srgbClr val="000000"/>
                </a:solidFill>
                <a:latin typeface="Times New Roman"/>
                <a:ea typeface="Times New Roman"/>
                <a:cs typeface="Times New Roman"/>
                <a:sym typeface="Times New Roman"/>
              </a:rPr>
              <a:t>a statement that discusses the topic of each paragraph.</a:t>
            </a:r>
            <a:endParaRPr/>
          </a:p>
        </p:txBody>
      </p:sp>
      <p:pic>
        <p:nvPicPr>
          <p:cNvPr id="109" name="Google Shape;109;p21"/>
          <p:cNvPicPr preferRelativeResize="0"/>
          <p:nvPr/>
        </p:nvPicPr>
        <p:blipFill>
          <a:blip r:embed="rId3">
            <a:alphaModFix/>
          </a:blip>
          <a:stretch>
            <a:fillRect/>
          </a:stretch>
        </p:blipFill>
        <p:spPr>
          <a:xfrm>
            <a:off x="4648200" y="1843087"/>
            <a:ext cx="4038600" cy="4038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33CC"/>
              </a:buClr>
              <a:buFont typeface="Times New Roman"/>
              <a:buNone/>
            </a:pPr>
            <a:r>
              <a:rPr lang="en-US" sz="4400" b="0" i="0" u="none" strike="noStrike" cap="none">
                <a:solidFill>
                  <a:srgbClr val="FF33CC"/>
                </a:solidFill>
                <a:latin typeface="Times New Roman"/>
                <a:ea typeface="Times New Roman"/>
                <a:cs typeface="Times New Roman"/>
                <a:sym typeface="Times New Roman"/>
              </a:rPr>
              <a:t>Definition of Terms</a:t>
            </a:r>
            <a:endParaRPr/>
          </a:p>
        </p:txBody>
      </p:sp>
      <p:sp>
        <p:nvSpPr>
          <p:cNvPr id="115" name="Google Shape;115;p2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marR="0" lvl="0" indent="-165100" algn="l" rtl="0">
              <a:spcBef>
                <a:spcPts val="0"/>
              </a:spcBef>
              <a:spcAft>
                <a:spcPts val="0"/>
              </a:spcAft>
              <a:buClr>
                <a:schemeClr val="lt1"/>
              </a:buClr>
              <a:buSzPts val="2800"/>
              <a:buFont typeface="Times New Roman"/>
              <a:buNone/>
            </a:pPr>
            <a:endParaRPr sz="2800" b="0" i="0" u="none" strike="noStrike" cap="none">
              <a:solidFill>
                <a:schemeClr val="lt1"/>
              </a:solidFill>
              <a:latin typeface="Times New Roman"/>
              <a:ea typeface="Times New Roman"/>
              <a:cs typeface="Times New Roman"/>
              <a:sym typeface="Times New Roman"/>
            </a:endParaRPr>
          </a:p>
          <a:p>
            <a:pPr marL="342900" marR="0" lvl="0" indent="-342900" algn="l" rtl="0">
              <a:lnSpc>
                <a:spcPct val="90000"/>
              </a:lnSpc>
              <a:spcBef>
                <a:spcPts val="560"/>
              </a:spcBef>
              <a:spcAft>
                <a:spcPts val="0"/>
              </a:spcAft>
              <a:buClr>
                <a:schemeClr val="lt1"/>
              </a:buClr>
              <a:buSzPts val="2800"/>
              <a:buFont typeface="Times New Roman"/>
              <a:buChar char="•"/>
            </a:pPr>
            <a:r>
              <a:rPr lang="en-US" sz="2800" b="0" i="0" u="none" strike="noStrike" cap="none">
                <a:solidFill>
                  <a:schemeClr val="lt1"/>
                </a:solidFill>
                <a:latin typeface="Times New Roman"/>
                <a:ea typeface="Times New Roman"/>
                <a:cs typeface="Times New Roman"/>
                <a:sym typeface="Times New Roman"/>
              </a:rPr>
              <a:t>Thesis Statement: The main idea of the whole essay</a:t>
            </a:r>
            <a:endParaRPr/>
          </a:p>
          <a:p>
            <a:pPr marL="342900" marR="0" lvl="0" indent="-342900" algn="l" rtl="0">
              <a:lnSpc>
                <a:spcPct val="90000"/>
              </a:lnSpc>
              <a:spcBef>
                <a:spcPts val="560"/>
              </a:spcBef>
              <a:spcAft>
                <a:spcPts val="0"/>
              </a:spcAft>
              <a:buClr>
                <a:schemeClr val="lt1"/>
              </a:buClr>
              <a:buSzPts val="2800"/>
              <a:buFont typeface="Times New Roman"/>
              <a:buChar char="•"/>
            </a:pPr>
            <a:r>
              <a:rPr lang="en-US" sz="2800" b="0" i="0" u="none" strike="noStrike" cap="none">
                <a:solidFill>
                  <a:schemeClr val="lt1"/>
                </a:solidFill>
                <a:latin typeface="Times New Roman"/>
                <a:ea typeface="Times New Roman"/>
                <a:cs typeface="Times New Roman"/>
                <a:sym typeface="Times New Roman"/>
              </a:rPr>
              <a:t>Transition words: Words such as first, second, as a result, which make transitions easy in the essay.</a:t>
            </a:r>
            <a:endParaRPr/>
          </a:p>
          <a:p>
            <a:pPr marL="342900" marR="0" lvl="0" indent="-342900" algn="l" rtl="0">
              <a:lnSpc>
                <a:spcPct val="90000"/>
              </a:lnSpc>
              <a:spcBef>
                <a:spcPts val="560"/>
              </a:spcBef>
              <a:spcAft>
                <a:spcPts val="0"/>
              </a:spcAft>
              <a:buClr>
                <a:schemeClr val="lt1"/>
              </a:buClr>
              <a:buSzPts val="2800"/>
              <a:buFont typeface="Times New Roman"/>
              <a:buChar char="•"/>
            </a:pPr>
            <a:r>
              <a:rPr lang="en-US" sz="2800" b="0" i="0" u="none" strike="noStrike" cap="none">
                <a:solidFill>
                  <a:schemeClr val="lt1"/>
                </a:solidFill>
                <a:latin typeface="Times New Roman"/>
                <a:ea typeface="Times New Roman"/>
                <a:cs typeface="Times New Roman"/>
                <a:sym typeface="Times New Roman"/>
              </a:rPr>
              <a:t>Main Ideas: Each paragraph should have a main point or idea</a:t>
            </a:r>
            <a:endParaRPr/>
          </a:p>
          <a:p>
            <a:pPr marL="342900" marR="0" lvl="0" indent="-342900" algn="l" rtl="0">
              <a:lnSpc>
                <a:spcPct val="90000"/>
              </a:lnSpc>
              <a:spcBef>
                <a:spcPts val="560"/>
              </a:spcBef>
              <a:spcAft>
                <a:spcPts val="0"/>
              </a:spcAft>
              <a:buClr>
                <a:schemeClr val="lt1"/>
              </a:buClr>
              <a:buSzPts val="2800"/>
              <a:buFont typeface="Times New Roman"/>
              <a:buChar char="•"/>
            </a:pPr>
            <a:r>
              <a:rPr lang="en-US" sz="2800" b="0" i="0" u="none" strike="noStrike" cap="none">
                <a:solidFill>
                  <a:schemeClr val="lt1"/>
                </a:solidFill>
                <a:latin typeface="Times New Roman"/>
                <a:ea typeface="Times New Roman"/>
                <a:cs typeface="Times New Roman"/>
                <a:sym typeface="Times New Roman"/>
              </a:rPr>
              <a:t>Supporting Details: Details support the main ideas</a:t>
            </a:r>
            <a:endParaRPr/>
          </a:p>
        </p:txBody>
      </p:sp>
      <p:pic>
        <p:nvPicPr>
          <p:cNvPr id="116" name="Google Shape;116;p22"/>
          <p:cNvPicPr preferRelativeResize="0"/>
          <p:nvPr/>
        </p:nvPicPr>
        <p:blipFill>
          <a:blip r:embed="rId3">
            <a:alphaModFix/>
          </a:blip>
          <a:stretch>
            <a:fillRect/>
          </a:stretch>
        </p:blipFill>
        <p:spPr>
          <a:xfrm>
            <a:off x="152400" y="409575"/>
            <a:ext cx="2057400" cy="141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0"/>
        <p:cNvGrpSpPr/>
        <p:nvPr/>
      </p:nvGrpSpPr>
      <p:grpSpPr>
        <a:xfrm>
          <a:off x="0" y="0"/>
          <a:ext cx="0" cy="0"/>
          <a:chOff x="0" y="0"/>
          <a:chExt cx="0" cy="0"/>
        </a:xfrm>
      </p:grpSpPr>
      <p:sp>
        <p:nvSpPr>
          <p:cNvPr id="121" name="Google Shape;121;p23"/>
          <p:cNvSpPr/>
          <p:nvPr/>
        </p:nvSpPr>
        <p:spPr>
          <a:xfrm>
            <a:off x="685800" y="533400"/>
            <a:ext cx="3124200" cy="1219200"/>
          </a:xfrm>
          <a:custGeom>
            <a:avLst/>
            <a:gdLst/>
            <a:ahLst/>
            <a:cxnLst/>
            <a:rect l="l" t="t" r="r" b="b"/>
            <a:pathLst>
              <a:path w="21600" h="21600" extrusionOk="0">
                <a:moveTo>
                  <a:pt x="0" y="0"/>
                </a:moveTo>
                <a:lnTo>
                  <a:pt x="5400" y="21600"/>
                </a:lnTo>
                <a:lnTo>
                  <a:pt x="16200" y="21600"/>
                </a:lnTo>
                <a:lnTo>
                  <a:pt x="21600" y="0"/>
                </a:lnTo>
                <a:close/>
              </a:path>
            </a:pathLst>
          </a:custGeom>
          <a:solidFill>
            <a:schemeClr val="accent1"/>
          </a:solidFill>
          <a:ln w="9525" cap="rnd"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22" name="Google Shape;122;p23"/>
          <p:cNvSpPr txBox="1"/>
          <p:nvPr/>
        </p:nvSpPr>
        <p:spPr>
          <a:xfrm>
            <a:off x="1219200" y="2057400"/>
            <a:ext cx="2133600" cy="838200"/>
          </a:xfrm>
          <a:prstGeom prst="rect">
            <a:avLst/>
          </a:prstGeom>
          <a:solidFill>
            <a:schemeClr val="accent1"/>
          </a:solidFill>
          <a:ln w="9525" cap="rnd"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23" name="Google Shape;123;p23"/>
          <p:cNvSpPr txBox="1"/>
          <p:nvPr/>
        </p:nvSpPr>
        <p:spPr>
          <a:xfrm>
            <a:off x="1219200" y="3048000"/>
            <a:ext cx="2133600" cy="838200"/>
          </a:xfrm>
          <a:prstGeom prst="rect">
            <a:avLst/>
          </a:prstGeom>
          <a:solidFill>
            <a:schemeClr val="accent1"/>
          </a:solidFill>
          <a:ln w="9525" cap="rnd"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24" name="Google Shape;124;p23"/>
          <p:cNvSpPr txBox="1"/>
          <p:nvPr/>
        </p:nvSpPr>
        <p:spPr>
          <a:xfrm>
            <a:off x="1219200" y="4038600"/>
            <a:ext cx="2133600" cy="838200"/>
          </a:xfrm>
          <a:prstGeom prst="rect">
            <a:avLst/>
          </a:prstGeom>
          <a:solidFill>
            <a:schemeClr val="accent1"/>
          </a:solidFill>
          <a:ln w="9525" cap="rnd"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25" name="Google Shape;125;p23"/>
          <p:cNvSpPr/>
          <p:nvPr/>
        </p:nvSpPr>
        <p:spPr>
          <a:xfrm rot="10800000" flipH="1">
            <a:off x="533400" y="5181600"/>
            <a:ext cx="3505200" cy="1143000"/>
          </a:xfrm>
          <a:custGeom>
            <a:avLst/>
            <a:gdLst/>
            <a:ahLst/>
            <a:cxnLst/>
            <a:rect l="l" t="t" r="r" b="b"/>
            <a:pathLst>
              <a:path w="21600" h="21600" extrusionOk="0">
                <a:moveTo>
                  <a:pt x="0" y="0"/>
                </a:moveTo>
                <a:lnTo>
                  <a:pt x="5400" y="21600"/>
                </a:lnTo>
                <a:lnTo>
                  <a:pt x="16200" y="21600"/>
                </a:lnTo>
                <a:lnTo>
                  <a:pt x="21600" y="0"/>
                </a:lnTo>
                <a:close/>
              </a:path>
            </a:pathLst>
          </a:custGeom>
          <a:solidFill>
            <a:schemeClr val="accent1"/>
          </a:solidFill>
          <a:ln w="9525" cap="rnd"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26" name="Google Shape;126;p23"/>
          <p:cNvSpPr txBox="1"/>
          <p:nvPr/>
        </p:nvSpPr>
        <p:spPr>
          <a:xfrm>
            <a:off x="4038600" y="762000"/>
            <a:ext cx="4572000"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Font typeface="Times New Roman"/>
              <a:buNone/>
            </a:pPr>
            <a:r>
              <a:rPr lang="en-US" sz="3200" b="0" i="0" u="none" strike="noStrike" cap="none">
                <a:solidFill>
                  <a:schemeClr val="lt2"/>
                </a:solidFill>
                <a:latin typeface="Times New Roman"/>
                <a:ea typeface="Times New Roman"/>
                <a:cs typeface="Times New Roman"/>
                <a:sym typeface="Times New Roman"/>
              </a:rPr>
              <a:t>Introductory Paragraph</a:t>
            </a:r>
            <a:endParaRPr/>
          </a:p>
        </p:txBody>
      </p:sp>
      <p:cxnSp>
        <p:nvCxnSpPr>
          <p:cNvPr id="127" name="Google Shape;127;p23"/>
          <p:cNvCxnSpPr/>
          <p:nvPr/>
        </p:nvCxnSpPr>
        <p:spPr>
          <a:xfrm rot="10800000">
            <a:off x="3352800" y="1447800"/>
            <a:ext cx="4648200" cy="0"/>
          </a:xfrm>
          <a:prstGeom prst="straightConnector1">
            <a:avLst/>
          </a:prstGeom>
          <a:noFill/>
          <a:ln w="9525" cap="rnd" cmpd="sng">
            <a:solidFill>
              <a:schemeClr val="lt2"/>
            </a:solidFill>
            <a:prstDash val="solid"/>
            <a:miter lim="8000"/>
            <a:headEnd type="none" w="sm" len="sm"/>
            <a:tailEnd type="triangle" w="sm" len="sm"/>
          </a:ln>
        </p:spPr>
      </p:cxnSp>
      <p:cxnSp>
        <p:nvCxnSpPr>
          <p:cNvPr id="128" name="Google Shape;128;p23"/>
          <p:cNvCxnSpPr/>
          <p:nvPr/>
        </p:nvCxnSpPr>
        <p:spPr>
          <a:xfrm>
            <a:off x="3429000" y="1981200"/>
            <a:ext cx="1066800" cy="1371600"/>
          </a:xfrm>
          <a:prstGeom prst="straightConnector1">
            <a:avLst/>
          </a:prstGeom>
          <a:noFill/>
          <a:ln w="9525" cap="rnd" cmpd="sng">
            <a:solidFill>
              <a:schemeClr val="lt2"/>
            </a:solidFill>
            <a:prstDash val="solid"/>
            <a:miter lim="8000"/>
            <a:headEnd type="none" w="sm" len="sm"/>
            <a:tailEnd type="none" w="sm" len="sm"/>
          </a:ln>
        </p:spPr>
      </p:cxnSp>
      <p:cxnSp>
        <p:nvCxnSpPr>
          <p:cNvPr id="129" name="Google Shape;129;p23"/>
          <p:cNvCxnSpPr/>
          <p:nvPr/>
        </p:nvCxnSpPr>
        <p:spPr>
          <a:xfrm rot="10800000" flipH="1">
            <a:off x="3505200" y="3505200"/>
            <a:ext cx="990600" cy="1371600"/>
          </a:xfrm>
          <a:prstGeom prst="straightConnector1">
            <a:avLst/>
          </a:prstGeom>
          <a:noFill/>
          <a:ln w="9525" cap="rnd" cmpd="sng">
            <a:solidFill>
              <a:schemeClr val="lt2"/>
            </a:solidFill>
            <a:prstDash val="solid"/>
            <a:miter lim="8000"/>
            <a:headEnd type="none" w="sm" len="sm"/>
            <a:tailEnd type="none" w="sm" len="sm"/>
          </a:ln>
        </p:spPr>
      </p:cxnSp>
      <p:cxnSp>
        <p:nvCxnSpPr>
          <p:cNvPr id="130" name="Google Shape;130;p23"/>
          <p:cNvCxnSpPr/>
          <p:nvPr/>
        </p:nvCxnSpPr>
        <p:spPr>
          <a:xfrm>
            <a:off x="4724400" y="3581400"/>
            <a:ext cx="3352800" cy="0"/>
          </a:xfrm>
          <a:prstGeom prst="straightConnector1">
            <a:avLst/>
          </a:prstGeom>
          <a:noFill/>
          <a:ln w="9525" cap="rnd" cmpd="sng">
            <a:solidFill>
              <a:schemeClr val="lt2"/>
            </a:solidFill>
            <a:prstDash val="solid"/>
            <a:miter lim="8000"/>
            <a:headEnd type="none" w="sm" len="sm"/>
            <a:tailEnd type="none" w="sm" len="sm"/>
          </a:ln>
        </p:spPr>
      </p:cxnSp>
      <p:sp>
        <p:nvSpPr>
          <p:cNvPr id="131" name="Google Shape;131;p23"/>
          <p:cNvSpPr txBox="1"/>
          <p:nvPr/>
        </p:nvSpPr>
        <p:spPr>
          <a:xfrm>
            <a:off x="4953000" y="2971800"/>
            <a:ext cx="3200400" cy="10779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Font typeface="Times New Roman"/>
              <a:buNone/>
            </a:pPr>
            <a:r>
              <a:rPr lang="en-US" sz="3200" b="0" i="0" u="none" strike="noStrike" cap="none">
                <a:solidFill>
                  <a:schemeClr val="lt2"/>
                </a:solidFill>
                <a:latin typeface="Times New Roman"/>
                <a:ea typeface="Times New Roman"/>
                <a:cs typeface="Times New Roman"/>
                <a:sym typeface="Times New Roman"/>
              </a:rPr>
              <a:t>Body Paragraphs = </a:t>
            </a:r>
            <a:r>
              <a:rPr lang="en-US" sz="1800">
                <a:solidFill>
                  <a:schemeClr val="lt2"/>
                </a:solidFill>
                <a:latin typeface="Times New Roman"/>
                <a:ea typeface="Times New Roman"/>
                <a:cs typeface="Times New Roman"/>
                <a:sym typeface="Times New Roman"/>
              </a:rPr>
              <a:t>Main Ideas that support your Thesis Statement</a:t>
            </a:r>
            <a:endParaRPr sz="1800"/>
          </a:p>
        </p:txBody>
      </p:sp>
      <p:cxnSp>
        <p:nvCxnSpPr>
          <p:cNvPr id="132" name="Google Shape;132;p23"/>
          <p:cNvCxnSpPr/>
          <p:nvPr/>
        </p:nvCxnSpPr>
        <p:spPr>
          <a:xfrm rot="10800000">
            <a:off x="4191000" y="6248400"/>
            <a:ext cx="3886200" cy="0"/>
          </a:xfrm>
          <a:prstGeom prst="straightConnector1">
            <a:avLst/>
          </a:prstGeom>
          <a:noFill/>
          <a:ln w="9525" cap="rnd" cmpd="sng">
            <a:solidFill>
              <a:schemeClr val="lt2"/>
            </a:solidFill>
            <a:prstDash val="solid"/>
            <a:miter lim="8000"/>
            <a:headEnd type="none" w="sm" len="sm"/>
            <a:tailEnd type="triangle" w="sm" len="sm"/>
          </a:ln>
        </p:spPr>
      </p:cxnSp>
      <p:sp>
        <p:nvSpPr>
          <p:cNvPr id="133" name="Google Shape;133;p23"/>
          <p:cNvSpPr txBox="1"/>
          <p:nvPr/>
        </p:nvSpPr>
        <p:spPr>
          <a:xfrm>
            <a:off x="4267200" y="5486400"/>
            <a:ext cx="3581400"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Font typeface="Times New Roman"/>
              <a:buNone/>
            </a:pPr>
            <a:r>
              <a:rPr lang="en-US" sz="2800" b="0" i="0" u="none" strike="noStrike" cap="none">
                <a:solidFill>
                  <a:schemeClr val="lt2"/>
                </a:solidFill>
                <a:latin typeface="Times New Roman"/>
                <a:ea typeface="Times New Roman"/>
                <a:cs typeface="Times New Roman"/>
                <a:sym typeface="Times New Roman"/>
              </a:rPr>
              <a:t>Concluding Paragraph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33CC"/>
              </a:buClr>
              <a:buFont typeface="Times New Roman"/>
              <a:buNone/>
            </a:pPr>
            <a:r>
              <a:rPr lang="en-US" sz="4400" b="1" i="1" dirty="0" smtClean="0">
                <a:solidFill>
                  <a:schemeClr val="tx2">
                    <a:lumMod val="90000"/>
                  </a:schemeClr>
                </a:solidFill>
                <a:latin typeface="Times New Roman"/>
                <a:cs typeface="Times New Roman"/>
                <a:sym typeface="Times New Roman"/>
              </a:rPr>
              <a:t>Expository Writing (cont.) </a:t>
            </a:r>
            <a:endParaRPr b="1" i="1" dirty="0">
              <a:solidFill>
                <a:schemeClr val="tx2">
                  <a:lumMod val="90000"/>
                </a:schemeClr>
              </a:solidFill>
            </a:endParaRPr>
          </a:p>
        </p:txBody>
      </p:sp>
      <p:sp>
        <p:nvSpPr>
          <p:cNvPr id="139" name="Google Shape;139;p24"/>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3200"/>
              <a:buFont typeface="Times New Roman"/>
              <a:buChar char="•"/>
            </a:pPr>
            <a:r>
              <a:rPr lang="en-US" sz="3200" b="0" i="0" u="none" strike="noStrike" cap="none" dirty="0">
                <a:solidFill>
                  <a:schemeClr val="lt1"/>
                </a:solidFill>
                <a:latin typeface="Times New Roman"/>
                <a:ea typeface="Times New Roman"/>
                <a:cs typeface="Times New Roman"/>
                <a:sym typeface="Times New Roman"/>
              </a:rPr>
              <a:t>Introduction of an expository should include the what the essay is about a</a:t>
            </a:r>
            <a:r>
              <a:rPr lang="en-US" sz="3200" dirty="0">
                <a:solidFill>
                  <a:schemeClr val="lt1"/>
                </a:solidFill>
                <a:latin typeface="Times New Roman"/>
                <a:ea typeface="Times New Roman"/>
                <a:cs typeface="Times New Roman"/>
                <a:sym typeface="Times New Roman"/>
              </a:rPr>
              <a:t>nd the Thesis Statement</a:t>
            </a:r>
            <a:endParaRPr dirty="0"/>
          </a:p>
          <a:p>
            <a:pPr marL="342900" marR="0" lvl="0" indent="-342900" algn="l" rtl="0">
              <a:lnSpc>
                <a:spcPct val="100000"/>
              </a:lnSpc>
              <a:spcBef>
                <a:spcPts val="640"/>
              </a:spcBef>
              <a:spcAft>
                <a:spcPts val="0"/>
              </a:spcAft>
              <a:buClr>
                <a:schemeClr val="lt1"/>
              </a:buClr>
              <a:buSzPts val="3200"/>
              <a:buFont typeface="Times New Roman"/>
              <a:buChar char="•"/>
            </a:pPr>
            <a:r>
              <a:rPr lang="en-US" sz="3200" b="0" i="0" u="none" strike="noStrike" cap="none" dirty="0">
                <a:solidFill>
                  <a:schemeClr val="lt1"/>
                </a:solidFill>
                <a:latin typeface="Times New Roman"/>
                <a:ea typeface="Times New Roman"/>
                <a:cs typeface="Times New Roman"/>
                <a:sym typeface="Times New Roman"/>
              </a:rPr>
              <a:t>The three main reasons supporting this main idea should also be included in the introduction</a:t>
            </a:r>
            <a:endParaRPr dirty="0"/>
          </a:p>
        </p:txBody>
      </p:sp>
    </p:spTree>
  </p:cSld>
  <p:clrMapOvr>
    <a:masterClrMapping/>
  </p:clrMapOvr>
</p:sld>
</file>

<file path=ppt/theme/theme1.xml><?xml version="1.0" encoding="utf-8"?>
<a:theme xmlns:a="http://schemas.openxmlformats.org/drawingml/2006/main" name="Blank Presentation">
  <a:themeElements>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1025</Words>
  <Application>Microsoft Office PowerPoint</Application>
  <PresentationFormat>On-screen Show (4:3)</PresentationFormat>
  <Paragraphs>140</Paragraphs>
  <Slides>29</Slides>
  <Notes>26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29</vt:i4>
      </vt:variant>
    </vt:vector>
  </HeadingPairs>
  <TitlesOfParts>
    <vt:vector size="34" baseType="lpstr">
      <vt:lpstr>Arial</vt:lpstr>
      <vt:lpstr>Times New Roman</vt:lpstr>
      <vt:lpstr>Wingdings 2</vt:lpstr>
      <vt:lpstr>Blank Presentation</vt:lpstr>
      <vt:lpstr>1_Blank Presentation</vt:lpstr>
      <vt:lpstr>Expository Writing</vt:lpstr>
      <vt:lpstr>What is Expository Writing?</vt:lpstr>
      <vt:lpstr>How is it different ?</vt:lpstr>
      <vt:lpstr>PowerPoint Presentation</vt:lpstr>
      <vt:lpstr>PowerPoint Presentation</vt:lpstr>
      <vt:lpstr>Topic Sentences, Thesis Statements, and Subtopic are the Heart</vt:lpstr>
      <vt:lpstr>Definition of Terms</vt:lpstr>
      <vt:lpstr>PowerPoint Presentation</vt:lpstr>
      <vt:lpstr>Expository Writing (cont.) </vt:lpstr>
      <vt:lpstr>Thesis Statement</vt:lpstr>
      <vt:lpstr>Sample Thesis Points </vt:lpstr>
      <vt:lpstr>Thesis </vt:lpstr>
      <vt:lpstr>Introductory Paragraph – Inverted Pyramid</vt:lpstr>
      <vt:lpstr>Introduction</vt:lpstr>
      <vt:lpstr>Ways to Develop a Good Hook </vt:lpstr>
      <vt:lpstr>PowerPoint Presentation</vt:lpstr>
      <vt:lpstr>PowerPoint Presentation</vt:lpstr>
      <vt:lpstr>Expository writing contd.</vt:lpstr>
      <vt:lpstr>PowerPoint Presentation</vt:lpstr>
      <vt:lpstr>Evidence and Examples</vt:lpstr>
      <vt:lpstr>Addressing the Bias</vt:lpstr>
      <vt:lpstr>Transitions</vt:lpstr>
      <vt:lpstr>Transition words</vt:lpstr>
      <vt:lpstr>Conclusion</vt:lpstr>
      <vt:lpstr>PowerPoint Presentation</vt:lpstr>
      <vt:lpstr>PowerPoint Presentation</vt:lpstr>
      <vt:lpstr>Re-Cap: Expository writing needs: </vt:lpstr>
      <vt:lpstr>Outlining an Expository Essay</vt:lpstr>
      <vt:lpstr>Editing your essay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Expository Writing</dc:title>
  <dc:creator>Ryheeme Donegan</dc:creator>
  <cp:lastModifiedBy>Ryheeme Donegan</cp:lastModifiedBy>
  <cp:revision>6</cp:revision>
  <dcterms:modified xsi:type="dcterms:W3CDTF">2022-05-17T00:51:42Z</dcterms:modified>
</cp:coreProperties>
</file>