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FA29-0041-4C04-BD41-F18D5F9BC89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57B8-78CC-4332-A5A9-B5BA8C176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FA29-0041-4C04-BD41-F18D5F9BC89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57B8-78CC-4332-A5A9-B5BA8C176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FA29-0041-4C04-BD41-F18D5F9BC89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57B8-78CC-4332-A5A9-B5BA8C176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FA29-0041-4C04-BD41-F18D5F9BC89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57B8-78CC-4332-A5A9-B5BA8C176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FA29-0041-4C04-BD41-F18D5F9BC89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57B8-78CC-4332-A5A9-B5BA8C176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FA29-0041-4C04-BD41-F18D5F9BC89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57B8-78CC-4332-A5A9-B5BA8C176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FA29-0041-4C04-BD41-F18D5F9BC89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57B8-78CC-4332-A5A9-B5BA8C176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FA29-0041-4C04-BD41-F18D5F9BC89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57B8-78CC-4332-A5A9-B5BA8C176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FA29-0041-4C04-BD41-F18D5F9BC89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57B8-78CC-4332-A5A9-B5BA8C176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FA29-0041-4C04-BD41-F18D5F9BC89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57B8-78CC-4332-A5A9-B5BA8C176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FA29-0041-4C04-BD41-F18D5F9BC89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57B8-78CC-4332-A5A9-B5BA8C176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4FA29-0041-4C04-BD41-F18D5F9BC89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57B8-78CC-4332-A5A9-B5BA8C1764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QtOiX8EKVfDfyez658th5QUYfdFCQo-UfSwsdPsFr8zbJ3aYVK0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81200"/>
            <a:ext cx="2143125" cy="2133601"/>
          </a:xfrm>
          <a:prstGeom prst="rect">
            <a:avLst/>
          </a:prstGeom>
          <a:noFill/>
        </p:spPr>
      </p:pic>
      <p:pic>
        <p:nvPicPr>
          <p:cNvPr id="1028" name="Picture 4" descr="http://www.talleresycursos.com/Images/sigla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981200"/>
            <a:ext cx="2133600" cy="2193341"/>
          </a:xfrm>
          <a:prstGeom prst="rect">
            <a:avLst/>
          </a:prstGeom>
          <a:noFill/>
        </p:spPr>
      </p:pic>
      <p:pic>
        <p:nvPicPr>
          <p:cNvPr id="1030" name="Picture 6" descr="http://wbgustream.bgsu.edu/images/bgsu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4495800"/>
            <a:ext cx="3505200" cy="1590675"/>
          </a:xfrm>
          <a:prstGeom prst="rect">
            <a:avLst/>
          </a:prstGeom>
          <a:noFill/>
        </p:spPr>
      </p:pic>
      <p:sp>
        <p:nvSpPr>
          <p:cNvPr id="1032" name="AutoShape 8" descr="data:image/jpeg;base64,/9j/4AAQSkZJRgABAQAAAQABAAD/2wCEAAkGBxQSEBQUERQWFhQXFxgaGRUWFxYYGRwWFxgcFxgYFxYYHCggIB8lHhgaITEjJykrLjAuGCAzODQsNygtLisBCgoKDg0OGxAQGzIkHyY3LTc0LDAsLCwsLCwsLCwvLCwsLCwsLCwsLCwsLCwsLCwsLCwsLCwsLCwsLCwsLCwsLP/AABEIALsBDQMBEQACEQEDEQH/xAAcAAEAAwADAQEAAAAAAAAAAAAABQYHAQMEAgj/xABKEAABAwIDAwYJCAgFBAMAAAABAAIDBBEFBhIHITETNEFRYXEiMnJzgZGhsbIUIzVSYoKzwggVFkJTksHRFyQzVKIlNuHwQ3TS/8QAGgEBAAMBAQEAAAAAAAAAAAAAAAQFBgIDAf/EADARAQACAQIFAgUEAgMBAQAAAAABAgMEBRExMjNxEiETNEFRgRUikbFSYRQjQiSh/9oADAMBAAIRAxEAPwDcUBAQEBAQdNVUsjYXyODWjiSbBc3vFI42l1Wk2nhWOMs8xzaBI55bSgNZ9dzbuPaAdwHf7FS59ztM8MfJd6fa68OOXn9lTrMUmlN5JXu73G3q4KuvmyX6pWWPBjx9McHnilc03a4tPW0kH1hecWmOT0tWLRwlOYdnGrhsBJrb1SDV/wAuPtUzHr81PrxQ8u34b+/Dh4aLlvM0VYLN8CQcYza/e09IV1ptXTNHtz+yj1Ojvgn394+6cUtEEEVj+PRUkeqQ3d+7GCNR9B6O1R9RqaYa8Z/hI0+mvmtwr/LOsRzzVSE6HCJvQGgX9Ljv9VlS5dxy25ey8xbZhr1e8oKXEJXG7pZCe17v7qFbLe3OUyuGleUO2kxieI3ZNIPvEj1Hcu6ajJTplzfTYr9VVnwbaDK1wFS0Pb9ZoAcO23A+xT8G52ieGTkrs+1VmOOOfdotJVMlYHxuDmngQbq6pet441lSXpak8LQ7XmwK6tPCOL5EcZZsdo838GP1uVJbdLxPDgu67TSY4+o/xHm/gx+ty+fqt/s+/pNP8k9k/NT6yV7Hsa0NZqu0k9IHT3qZo9ZbPaYmEPW6KMFYmJ48VsVirlSzfmt9HMxjI2uDmaruJG/UR0dyrtZrLYLREQsdFoq56zMzw4IL/Eeb+DH63KH+q3+yZ+k0/wAj/Eeb+DH63L7XdLzPDg+W2qsRM+ppQV3HvCjF9BAQEBAQEBAQEBBkmdcxGqlLG7oY3Gw+s4XBef6f+VnNdqpy29McoaTQaSMVfVPOVaUBYiAgIOynncx7XsJa5puCOIK6peaTxhxelbx6bcmzZXxgVVM2TcH8HjqcP6Hj6Vp9Ln+Nji31ZXVYJw5Jq78cxRlNA6V++3BvSXHgAu8+aMVJtLnBhnLeKQxbEKx00r5Hm7nEnu6gOwcFlsuSclptLV4sVcdIrDzrh6CAgIJ7J+PfJJvCvyT9zx1dT7dnuUzRan4N/flKDrtL8anGOcNec4FpI4Ef0WjtPGsyzURwswQ8Vkr9UtjTphwuXS6bLecy+a/MFa7V128Kjd+3Xy0xXqhZjtR51H5ofG5UW69dfC/2jt28qaqpbC6p1Q4ydMt/C19eUMa5X0EBAQEBAQEBAQReZq4wUk0gNnBpAP2juHtKj6rJ6MU2e+mx/Ey1qxNZVrRH1Z8mZY+Vlz5S4RNsN3FzukA9FunvU/Q6P40+q3JXa7Wzh4VrzlZsayDC6I/JgWSAbruJDrdBvwv1qfm23HNf2e0q/BueSLfv94ZpIwtJa4WIJBB6CNxBVFMTE8JaCtotHGHyvj6uOzKuLal8V/Bewm32m9PqurTa8kxkmv3VO644nHF/s9m1SpOqCO+6znEdtwAfRv8AWvTdrTxrV57RSP3WUJU66Eh8meDRsByBHyYdVEl5HiNNg3sJHE+xXen22vp45Oai1G539XDHyQ2ccofJm8rCS6K9iDxbfhv6R0KNrdD8KPXTklaLX/Fn0X5qkq1aCDX8lVJkw+Mk3LQ5voaSB7FpdJf1aeGX1lIrqJiGQnis5fqlpqdMOFy6XTZbzmXzX5grXauu3hUbv26+WmK9ULMdqPOo/ND43Ki3Xrr4X+0du3lTVVLYXVOqHGTplv4WvryhjXK+ggICAgICAgICCt7Q/o+Tyo/xGqFuPYn8J23fMV/P9MjWaacQats25iPOP960W29mGZ3LvytSsEBh2YOdz+df8RWU1Pds1uk7NfDwLwSFhyCf8/F3O+Eqdt3fhA3LsSktqPOY/N/mK9t164eG09u3lTFVrZ2Uv+ozym+8LvH1w4ydEt7C10cmNQOeuYTdw+IKJruxKZoO/VjyzLUiDVNnf0f9+T3rQbf8vP5ZvcfmP4ZYeKob9UtFTphwuXS6bLecy+a/MFa7V128Kjd+3Xy0xXqhZjtR51H5ofG5UW69dfC/2jt28qaqpbC6p1Q4ydMt/C19eUMa5X0EBAQEBAQEBAQVvaH9HyeVH+I1Qtw7E/hO275iv5/pkazTTiDV9m3MR5b/AHrR7b2YZncu/K0qegMOzBzufzr/AIisnqe7ZrdJ2a+HgXikLDkLn8X3vhKm7f34QNx7EpTanziHzZ+IqTu3XVH2jot5UpVK3dlObPaepw967x9cOMnRLewtdHJjUDnrmE3cPiCia7sSmaDv1Y8sy1Ig1TZ39H/fkWg2/wCXn8s5uPzH8MsPFUN+qWhp0w4XLpdNlvOZfNfmCtdq67eFRu/br5aYr1Qsx2o86j80PjcqLdeuvhf7R27eVNVUthdU6ocZOmW/ha+vKGNcr6CAgICAgICAgIK3tD+j5PKj/EaoW4difwnbd8xX8/0yNZppxBq+zbmI8t/vWj23swzO5d+VpU9AYdmDnc/nX/EVk9T3bNbpOzXw8C8UhYchc/i+98JU3b+/CBuXYlO7VYDqgfbdZ7Se3cQPi9Sl7tWf22Q9ovH7qqCqddhCDYsoY62qgbcjlWAB7em43ardRWm0eorlpH3hldZppw5J+0piqpmSsLJGhzTxad4KlWrFo4WhGre1Z41nhKO/Zik/28X8oXj/AMXD/jD2/wCXn/zn+T9mKT/bxfyhP+Lh/wAYP+Xn/wA5/l7aeijhjLImBjd5s0WFzxXforSkxWODzm9r2ibTxlhR4rKX6pa+nTDhcul02W85l81+YK12rrt4VG79uvlpivVCzHajzqPzQ+Nyot166+F/tHbt5U1VS2F1Tqhxk6Zb+Fr68oY1yvoICAgICAgICAgre0P6Pk8qP8Rqhbh2J/Cdt3zFfz/TI1mmnEGr7NuYjy3+9aPbezDM7l35WlT0Bh2YOdz+df8AEVk9T3bNbpOzXw8C8UhYchc/i+98JU3b+/CBuXYlpWZsJFVTPj4O4tPU4cP7elXupw/FxzVQ6bNOHJFmLSMLSQRYgkEdRG4hZa0TWeEtXW0WjjD5Xx09+CYq+lmEsfEbi08HNPEFe2DPbDf1Q8NRgrmp6bNlwnEG1ELJWcHDhe9j0tPaCtPhyxkpFoZXLitivNbPYvV5iD5l8U9xXN+mX2vOGBHisjfqlsqdMOFy6XTZbzmXzX5grXauu3hUbv26+WmK9ULMdqPOo/ND43Ki3Xrr4X+0du3lTVVLYXVOqHGTplv4WvryhjXK+ggICAgICAgICCt7Q/o+Tyo/xGqFuHYn8J23fMV/P9MjWaacQavs25iPLf71o9t7MMzuXflaVPQGHZg53P51/wARWT1Pds1uk7NfDwLxSFhyFz+L73wlTdv78IG5diWvrSsyomf8sagamBvhDfI0DiPrjtHT1+hVG4aPjHxKc/qt9u1npn4d59vozpUi+EE7lLHzSTguJ5J257RvHlAdY9ymaPUzhv78kLW6WM1Pbqa9TVDZGNewhzXC4I4ELSVtFo4xyZm1ZrPCebtXTl8y+Ke4rm/TL7XnDAjxWRv1S2VOmHC5dLpst5zL5r8wVrtXXbwqN37dfLTFeqFmO1HnUfmh8blRbr118L/aO3bypqqlsLqnVDjJ0y38LX15QxrlfQQEBAQEBAQEBBW9of0fJ5Uf4jVC3DsT+E7bvmK/n+mRrNNOINX2bcxHlv8AetHtvZhmdy78rSp6Aw7MHO5/Ov8AiKyep7tmt0nZr4eBeKQsOQufxfe+Eqbt/fhA3LsS19aVmQhBl2ess8g/loW/Mu3uA/cdf2NPsVBr9H6J9dI9mg2/W+uPRefdUFWLUQW/IuZ+QcIJT8047nfUcev7J9nFWeg1nw59FuSq3DR/Ej4lObUAVfs+4l8U9xXN+mX2vOGBHisjfqlsqdMOFy6XTZbzmXzX5grXauu3hUbv26+WmK9ULMdqPOo/ND43Ki3Xrr4X+0du3lTVVLYXVOqHGTplv4WvryhjXK+ggICAgICAgICCt7Q/o+Tyo/xGqFuHYn8J23fMV/P9MjWaacQavs25iPLf71o9t7MMzuXflaVPQGHZg53P51/xFZPU92zW6Ts18PAvFIWHIXP4vvfCVN2/vwgbl2Ja+tKzIg+Jow5pa4XBBBHYV8tEWjhL7EzE8YY9mrLjqOQb9UTvEd0+S7t96zWr0s4Lf6afR6uM9ffnCDUNNEGj7PsyOktTS73Nb4Dr7yB+6e0DpV5t+rm//XZQbjpIp/2V5Su8vinuKtL9MqqvOGBHisjfqlsqdMOFy6XTZbzmXzX5grXauu3hUbv26+WmK9ULMdqPOo/ND43Ki3Xrr4X+0du3lTVVLYXVOqHGTplv4WvryhjXK+ggICAgICAgICCt7Q/o+Tyo/wARqhbh2J/Cdt3zFfz/AEyNZppxBq+zbmI8t/vWj23swzO5d+VpU9AYdmDnc/nX/EVk9T3bNbpOzXw8C8UhYchc/i+98JU3b+/CBuXYlr60rMiAg8eLYbHURGOUXB4HpB6CD1ryzYq5a+mz1xZbYreqrGMZwt9NM6OQbxwPQ5vQ4LMZ8NsV/TLU6fPXNT1Q8S8Xu7aWodG9r2GzmkEHtC6peaWi0OMlIvWaz9W30FYJqdsreD2X9Y3j0HctVW8XxeqPrDJXpNMnpn6Sww8Vlb9UtdTphwuXS6bLecy+a/MFa7V128Kjd+3Xy0xXqhZjtR51H5ofG5UW69dfC/2jt28qaqpbC6p1Q4ydMt/C19eUMa5X0EBAQEBAQEBAQVvaH9HyeVH+I1Qtw7E/hO275iv5/pkazTTiDV9m3MR5b/etHtvZhmdy78rSp6Aw7MHO5/Ov+IrJ6nu2a3Sdmvh4F4pCw5C5/F974Spu39+EDcuxK2Z1zPNSTMZEGWLLnUCTe5HWrLW6y+G0RVWaHRUz0mbSr3+INV1Rfyn/APShfqmX7J36Ti+8vuHP1UXNBEe8geKek966puWWbRHBzfa8UVmeMtRV7CgVHaVQNfS8r+/G4WP2XGxB9h9CrtzxxbF6vrCy2zLNc3p+kstWfaMQa3kOTVhzOzWPU4rR6KeOnZjXRw1MslPFZ6/VLS06YcLl0umy3nMvmvzBWu1ddvCo3ft18tMV6oWY7UedR+aHxuVFuvXXwv8AaO3bypqqlsLqnVDjJ0y38LX15QxrlfQQEBAQEBAQEBBW9of0fJ5Uf4jVC3DsT+E7bvmK/n+mRrNNOINX2bcxHlv960e29mGZ3LvytKnoDDswc7n86/4isnqe7ZrdJ2a+HgXikLDkLn8X3vhKm7f34QNy7EpHajzmPzf5ivfde5Dw2nt28qaqtbO2l/1GeU33hd4+uHGTolvYWujkxqv57H+Qm+78QUTX9iUzQd+rH1mWpEGqbO/o/wC/J71oNv8Al/5ZvcfmP4ZYeKob9UtFTphwuXS6bLecy+a/MFa7V128Kjd+3Xy0xXqhZjtR51H5ofG5UW69dfC/2jt28qaqpbC6p1Q4v0y38LX15QxrlfQQEBAQEBAQEBBXdoDCcPlt0Fh9Ae0lQtwjjglN2+eGor+f6ZCs01Ag1HZnUNNIWA+Ex7rjps7eD/71LQbZeJxcPszm50mM3q+63OcACTuA6VYzPCFbEcWGYxMH1Ezmm7XSPIPWC42Kyee0WyWmGu09ZrirE/Z415PdY9nzL18fY159lv6qdt0cc8K/cp4YJSO1Jv8AmYj1x+5xXvusfvq8Non/AK7R/tS1VLd9wOs5pPAOB9RXWOeFolxeONZhvcbwQCDcEXBHUtdWeMcYY6Y4TwlX8/zBtBICbatIHabg7vUom4WiMM8Uzb6zOeODIVmmoEGrbO2f9PHa6T32Wh0Ef/P/ACzW4T/9H8MqeLE36yqC/VLRU6YcLl2t+zKoa2qe1xsXx2bfpIcDb1X9Ss9rtEZJifqqt1rM4omPpLUVfs+yzaXUNdVtDTcsjAd2G5NvUQs/ul4nJER9Gh2qkximZ+sqkq1aPqNhcQBxJAHeTYLrHHG0OMnTLfgtfXkxovoICAgICAgICAg82JUgmhfG7g9pb6xxXnlp66TV3jv6LRaPowuaIsc5ruLSQe8GxWTvWa2mJbClotWLQ+Fy6ezCsUlpn64XaTwPSCOojpXrhzXxTxrLxzYKZq8LwksXzfU1EZjeWtYeIY0tv3kkr3za7Lkr6Z5I+Hb8WK3qj3lAqGnCDQtmGFEB9Q797wGdwPhH1i3oKutrw8InJKi3XPxmMcfR37T8NL4o5m//AB3Dh9l9rH0Ee1d7phm1YvH0cbVmit5pP1ZsqJoBBO4Lmyopm6GFrmdDXgm3kkEEdymYNdlxRwj3hBz6DFln1T7S8WM4zNVP1TOvbg0bmjuC8c2ovmnjaXtg02PDHCsI9eKQ5a25sN5O4DtSI4zwh8mYiOMtsy1h5p6WKN3jBt3W+sd5HtstXpsfw8UVlktTl+Jlm0MwzthRp6t/1JCXtPlHwh6D7wqDXYfh5Z+0tBt+f4uKI+seyBUNOcseQQQbEEEEcQRvBC+xMxPGHyYiY4Ssv7d1ejTqZe1tejwvfp9infqWbhwV/wCmYfVx/wDxXJZS5xc4kuJJJPEk8SVBtabTxlPrWKxwjk+F8dJ7JGH8tWxg8GfOH7pFv+RCmaDF680f6Qdwy/Dwz/v2bEtMzAgICAgICAgICAgIKXnnKhm+fp2/Ojx2/WAHEfaHtVXrtF8T99Oa00Gt+H+y/L+maPaQSCCCOIIsQe0KimJieEtBExMcYcL4+iAgm8tZckrH7vBjB8J59ob1u9yl6XSWzT/pC1esrgj/AG1+jpWxRtjYLNaAAOwLS0pFKxWGZveb2m085dkkYcC1wuCLEHgQV9mImOEvkTMTxhkWasryUrnPA1Qlx0uH7oJ3Nd1dV+lZzV6O2KZtHJpNHra5ois9SvKCsBAQEh8aHkXKb43ioqGgG3gMPEE/vOHQbcB2q70Gims/Euo9frovHw6fmV9Vup0NmjAW1kOng9u9juo9R7Couq00Z6cPqk6XUzgv6o5MhxGgkgkMcrS1w9RHW09I7Vm8uK2O3ptDT4s1ctfVWXmXm9RAQenDsPknkEcTS5x9QHW49AXpixWyW9NYeWXNTFX1Wlr+WMCbSQho3vO97+t3UOwdC0ul00YacPqzGq1Ns9/VPJMKSjCAgICAgICAgICAgIIXGMr09S4ukZZ5HjtJB7L9B9Ki5tHiy+8x7pWHWZcUcKz7fZU6vZu8H5qZpHU9pB9Yvf1BV99qnj+2yxpu8f8Auv8ADzx7OpyfCkjA6/CPssvONqv9Zek7tj+lZTuG7PYGD55zpT/I31A39ql4tsx16vdDy7plt0+y2wQtY0NY0NaOAAsB3AKyrWKxwhW2tNp4y7F9fBB8SxBzS1wBaeIIuD3hfJiJjhL7EzE8YVXE8gU8lzEXRHs8Jv8AKf6EKvy7bit0+ywxbnlp1e6vzbOpx4skbv5m+yxUOdqv9JTq7tj+tZd1Ls4kJ+dmYB9hpcfbYe9dV2q3/qzi+71/81WjCMoU1OQ4M1vHBzzff1gcB6lPw6HFi94jjKvza7Nl9pnhH2T6mIYgIPFiuExVLNMzA4dB4EHsI3heWXDTLHC0PXFmvinjSeCoYjs5aTeCUtH1XjV6nAg+wqty7VE9E8Fli3a0e144oz/Duov/AKkXfd39l4fpWT7pP6tj+0pPDtnLQQZ5S77LBpH8xN/YF749qiOuUbLu1p9qRwW7CsJhpmlsLA0HeTvJJ7Sd6ssWGmKOFYVuXPfLPG88XuXq8hAQEBAQEBAQEBAQEGcZh2z4fTSujbyk7mkhxiA0gjjZziL+hBLZL2kUWJO5OFzmTWJ5KQWcQOlpBLT3A3QXFAQEBAQEBAQEBBw5wAudwHSgzTFdt2HRP0xiWYA2Lo2gN3dILyLhBbMo5ypMSYXUsl3N8eNw0vbfhdp4jtFwg9dfmWjgl5Kaphjk3eA+RjXeFw8Em+9BKoCD5kkDQXOIAAJJPAAbySgjsKzDS1Li2mqIZnAXLY5GvIHC5DSgk0BAQEBAQEBAQEBAQEFX2nYq6lwmqljcWvDA1rhxDpHBgII6fCQYhsPyfT4hPUOqm62QsZZlyAXSF1nEg9AYd3b2IIvNeHMwzMHJ0pcyOKaBzLuJIDmxyEajvtdxG/o4oP0VjudqKjmjhqpuTkkALQWSOBDjpBLmtLRv6yg8+F7QKCoknZFNcU7S+SQgtjDQbEh54943HoQQ0u2fCmyaOVkcP4gifp9o1exBb/2gpvkvyvlmfJtOrlb+Da9u+991uN9yCqQbYsJc5wNQ5oHBzopbO8mzSfWAgsOW830de2R1JNyjYrayWSMA1XI/1Gj6p4IK1WbZcLjkLBLI+xsXsjcW9W4m1x2gEILNh+bqOejfWRTB1PGHF7w1926BqcCy2q4BBtbpCCMbtMww07qgVI5JrxGXcnMDrI1BoaWajuF9wsEHpyvn2hxB5jpZtUgbqMbmvY7Te1xqAB9BPFBF7a6qSPBagxEguLGuI46HvDXDuINj2FBnmxHLmGVdPK2pDJaouPzbyQWxgbnRjd1m5HZwQXHLOyyDDa2WtE8gjZqdHG0kaWabuEhG94G+w7Be5QZLtNzFT1eMtqKeTXCBDd+l7fEPheC5oO7uQfoGnz7h76R9W2oHydj9BkcyRvh2B0ta5oc42PQD09SCvnbVhWvTykpF/H5J2nvt43sQS2Y88UDKDljUAxTskZE9rXuDn6SC06WktPfZBiWxPM9Lh9VO+sk5Nr4g1p0Pfd2q9rMaSg3XNefaHDi1tVKRI5upsbGOc4tva+4WG8HiRwKDryrtEoMQk5KmlPK2J5N7HNdYcSDbSfQboLWgICAgICAgICAgIKJtv+g6rvh/GYgov6M3j1/dB75UFR2yf9wz99P+DGglv0hue0v/ANZvxFBM54yPT4XgMjodRml+TsleXGzrPEhs3gBqbuQVjLGYcKjwWalqYi6pk5Q6xEHEOItGRITcWsPagj4cQkGWZI9R0frBjbfZMDpCO7Uxp9CC3ZayvTOypUVL4WOnLZniUi7wY3FrbHo8X2lBBZDqnR4DjRbuJEDPuyFzHf8AEkelBZNkmUaWpwWrknia+R7pGh5HhNDGAt0HoOq5uP6IIDZdVu/VWNxX8D5KXgfaLHtJ9QHqQfWxXJlPiRqPlet0cWm0TXlrS54I1HTvuAEDZNSiDMjomE6Y3VLBfiWsLmi/buQfojF8NjqYJIJm6o5Glrh2HqPQRxB7EH56zfsZrKRxlonGojbvAbunbbf4o3G3W037EHs2abSqr5RHh9f89FI4xF0l+VYXAt0ucd5F9xDt+/j0IILapgsFNjbYIImxxEQeA3h4R8L1oN4xbKWHsw6enexkFK7w5C0hoaRY6wXXAI0hBjGcMzYO6jkpMPoS7SBpqdOmzhbw9Ru93UdVroJDY9hkNXhVdHUxtlbC4yRh1/Be6Igkb/sBBE7CcBp6yrnZVRNla2IEB3AHUBdB0ZoxWH9ppZK5pfTxTaXMA1eBG3S0aTxFwDbtKDsnx2lkzJR1GGtMcb5YGuBYGDW9/JyWaN1i0j0koP0ygICAgICAgICAgIILPGDGsw6pp221yRnTfhrHhN9oCD86bLs8DB55+Wie9kjQ1zW2D2vjcbbnd7gR2oOuerkxrHmywxEcrLF4HjaY4wxhc4joDW3Pegsf6Rw/6hT+Y/O5BpO2XD3zYHII2lzmclIQASdLSNRAHUCT3AoM62X7RKCjofk9ZC4va57g8RseHBxuBcm4N7jq4b0Hvz9jkWL4FLNRwmJlNVsL2lrQ4t5NzdVmXHGUehpQQWAZ/p4suz0Egfy5EjWANu0iU3vqvutc39l0DZrhj6nBMZiiBc8iFzWjiSzW+wHSSGkAdZQd2zbaLT0GF1VNOHmUue6MNbudrYG6Segggk36DuudyD52Y4Y8YNjNQR4Dqd0be1zGOc63dqagsH6NPi1vfF+ZBBbOP+6pvPVfxOQbdnjEammoZpaOISzMbcNN9w6XBoHhEcdO69kGR5P25GKnEdfFJNI29pWFl3Am4D2mwBHC47NyCu4RK/GcxsqIIixpmjkd0hjIgN73AWudHrICD07fYnxYy2W1g6KJzDbcSwkH0gjh2jrQWDaXnIYpgJmpY5WRsqo2TB4bw0OcN7Sbt1lm82323IKzhedqdmAOw6GCR1XLra9zWiztT9Wq4Oo+BZtrfu+lBYP0fJddPiVOAdbmNIPRva9lu+6Cn7Ls3swisldUxSOa5hjcGadbXNdfxXEDiCDvQSmcXfqzMpqZ4+Uic/lw3d4TJGlptfdcO1fyoNEw3arhc1TTwwU7tcr2ND3RRsDHONhc3ve9huHpQaigICAgICAgICAgICCvYtkbD6l5knpInPJuX6dLietxbYn0oPZgeW6WjB+S08cWriWNGo24Au4n0lB8Yzlajq3h9TTxyvA0hz23Ibe9vaglw0Wt0cLdiCsVOzzDJHl7qKHUd5s3SL9zSAg+MxfJcLw+Yx0IfERZ8EETbO1CxMgtbTbcXEHcgx7Fcz4G7DpDT0bYq2WMt0hhcI3O3Etkduta9iLHfwCC7fo94JLT0c8k0bo+WkaWahYljG7nWO+13G3cguNXkDDZHl76OEucSSdNrk7ySBuQS0eDU7ac07YY2wFpaYmtAYWu4jSOtB1YLl6lo9XyWCOLXbVoFr24X9ZQdVHlWjinNRFTxsmJcTIG2cS/xjftuUEygrNXs+wyVxc+ih1E3JDdNyeJIbZBLYNglPSMLKWGOJpNyGNAuetx4k96DrxzL1LWBoqoI5Q2+nWLkX46TxF7D1IOmhynRwwSU8dPGIZDd8dtTXGwFyHX6h6kHzguUaGlfylNTRRvNxra0F1jxAcbkDsCD04Vl6lpnvfTQRxOk8cxtDb2N94HegjsQyFh08jpJaOJz3ElzrFpLjvJOki5J6UEhjWXKWrDRVQRy6fFL2gloPHS7iOA4HoQeHDci4dTvEkNHC17TdrtOogjgWl17HtCCxICAgICAgICAgICAgICAgICAQgihlqj5TlfklNyt9XKcjFr1devTe/aglUGDvqn/qfEDrfcYwWg6jcN1xiwN9w38EF72zB5wm0bi17poGhwJaQXPA4jvQQ2zfMr67FpXShzJY6Jsc0ZvZs8c5a+w4b9x9NuhB7MHnd+11azU7QKJpDbnTe9PvA4X3oPFnHMBwyvxCxP+ao2yRBxNhUx3hAY3gLhwcestQSucaI0mWZImvcXRwRgvuQ4u1sLnXvfeST6UEdsXwNwYKqWOpjeYWBplqOVZK2RrXmVrNI0bwLAk2DkFR2oVoZiVdf5TylqdsEkUpjjjlc0/wCpvA32/wCJ4cUGo5rwyslwR0MbiasxRh1ngFzgW8o0Pva7gHC9+lBFbIZogKqFsdRTzMcwyUs8hkEeptmuie4AlrrEm/T2WQfOzaZzsXxwOcSGzw6QSSBczcB0IIXaDlWP9cUDRNUNbWyzcqGykAaGsI5MDhxPWgtufssvkw1raWR7J6RrXwvB8ImJvivPA6gOnpAPYg8mymlmmZLidUTytYbsjuS2OAbmhoJ6bA9wagv6AgICAgICAgICAgICAgICAgICAg/PVZQs/aoUvhfJpKjlXw638m6TSZNRbe3jC/V0cNyDU9qzAaBoP+5pvxWoOnCqNjMxVbmNDS+kic4jpcX2JI67NHqQeTCYW/tTWOt4Ro2i+/heD+yDx7YqCOSpwsvaCeX033+KXx7jboQWXajGHYRVgjcWN3ffagyzY/K/9ZxM5SQsEcgDDJIWgBlgA0utu6EFnzXQRySY7yjQ75indvv4zGktI6iCgmsYj5XLZ1kkika6+pwOpjQ5puDfcQEEN+j8TJST1ErnSTPlDHSvc57yxjRobqcTuGo+tBJbPIwMWxsgcZYSe+86D1Z3iBxbBiRvEs9uPSxv9kFyrx81J5DvcUEHs5bbCaID+Az3ILGgICAgIC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encrypted-tbn1.gstatic.com/images?q=tbn:ANd9GcSH4Zuq1ftLTGjOE-LX0V-zl_pH6A9BZnjwCSAYp-9UEjNtxffb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0"/>
            <a:ext cx="2105025" cy="2171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Oregon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medinaf</dc:creator>
  <cp:lastModifiedBy>medinaf</cp:lastModifiedBy>
  <cp:revision>2</cp:revision>
  <dcterms:created xsi:type="dcterms:W3CDTF">2014-01-07T02:22:35Z</dcterms:created>
  <dcterms:modified xsi:type="dcterms:W3CDTF">2014-01-07T02:27:50Z</dcterms:modified>
</cp:coreProperties>
</file>