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B5A3-4EC3-4F6E-AD6E-E52EB59F943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089A-48E1-40E1-8431-5B405E44C4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imagen navegador ventana icon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58" y="2981430"/>
            <a:ext cx="977705" cy="94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57" y="2149749"/>
            <a:ext cx="795931" cy="7959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01" y="3844908"/>
            <a:ext cx="1329700" cy="79984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5" t="4279" r="14553" b="8231"/>
          <a:stretch/>
        </p:blipFill>
        <p:spPr>
          <a:xfrm>
            <a:off x="8964547" y="2784963"/>
            <a:ext cx="1100088" cy="13350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6" y="2945680"/>
            <a:ext cx="942127" cy="942127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1351371" y="3430512"/>
            <a:ext cx="728003" cy="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3662082" y="1515290"/>
            <a:ext cx="1428116" cy="420624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5646333" y="1515290"/>
            <a:ext cx="2523217" cy="420624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8644212" y="1515290"/>
            <a:ext cx="1740759" cy="420624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Resultado de imagen para apache tomcat 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10" y="1166234"/>
            <a:ext cx="13733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/>
          <p:cNvSpPr txBox="1"/>
          <p:nvPr/>
        </p:nvSpPr>
        <p:spPr>
          <a:xfrm>
            <a:off x="6545988" y="2378437"/>
            <a:ext cx="1508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Arial Black" panose="020B0A04020102020204" pitchFamily="34" charset="0"/>
              </a:rPr>
              <a:t>Controlador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6895800" y="2940319"/>
            <a:ext cx="12141" cy="68579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942730" y="311394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Call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522995" y="4698611"/>
            <a:ext cx="76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Arial Black" panose="020B0A04020102020204" pitchFamily="34" charset="0"/>
              </a:rPr>
              <a:t>Vista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986503" y="2628782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Arial Black" panose="020B0A04020102020204" pitchFamily="34" charset="0"/>
              </a:rPr>
              <a:t>HTTP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968869" y="390173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Arial Black" panose="020B0A04020102020204" pitchFamily="34" charset="0"/>
              </a:rPr>
              <a:t>HTML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3330898" y="3703330"/>
            <a:ext cx="2116313" cy="926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rot="10800000" flipH="1">
            <a:off x="3327656" y="3104672"/>
            <a:ext cx="2116313" cy="926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092287" y="3923557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Navegador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3761216" y="5772172"/>
            <a:ext cx="124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HTTP Server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788201" y="5772171"/>
            <a:ext cx="229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Servidor de Aplicaciones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9131312" y="412002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MySQL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182608" y="577217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Arial Black" panose="020B0A04020102020204" pitchFamily="34" charset="0"/>
              </a:rPr>
              <a:t>SGBD</a:t>
            </a:r>
          </a:p>
        </p:txBody>
      </p:sp>
      <p:sp>
        <p:nvSpPr>
          <p:cNvPr id="52" name="Flecha circular 51"/>
          <p:cNvSpPr/>
          <p:nvPr/>
        </p:nvSpPr>
        <p:spPr>
          <a:xfrm rot="20125075">
            <a:off x="6980052" y="1745104"/>
            <a:ext cx="2671964" cy="2390428"/>
          </a:xfrm>
          <a:prstGeom prst="circularArrow">
            <a:avLst>
              <a:gd name="adj1" fmla="val 1513"/>
              <a:gd name="adj2" fmla="val 387615"/>
              <a:gd name="adj3" fmla="val 20970605"/>
              <a:gd name="adj4" fmla="val 14661159"/>
              <a:gd name="adj5" fmla="val 3086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22022" y="2725781"/>
            <a:ext cx="1985555" cy="80989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 Black" panose="020B0A04020102020204" pitchFamily="34" charset="0"/>
              </a:rPr>
              <a:t>Vista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707084" y="2725781"/>
            <a:ext cx="1985555" cy="809898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 Black" panose="020B0A04020102020204" pitchFamily="34" charset="0"/>
              </a:rPr>
              <a:t>Controlador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60273" y="4341219"/>
            <a:ext cx="1985555" cy="809898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 Black" panose="020B0A04020102020204" pitchFamily="34" charset="0"/>
              </a:rPr>
              <a:t>Modelo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460273" y="1136466"/>
            <a:ext cx="1985555" cy="80989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 Black" panose="020B0A04020102020204" pitchFamily="34" charset="0"/>
              </a:rPr>
              <a:t>Usuario</a:t>
            </a:r>
          </a:p>
        </p:txBody>
      </p:sp>
      <p:sp>
        <p:nvSpPr>
          <p:cNvPr id="6" name="Flecha circular 5"/>
          <p:cNvSpPr/>
          <p:nvPr/>
        </p:nvSpPr>
        <p:spPr>
          <a:xfrm>
            <a:off x="6135972" y="1530567"/>
            <a:ext cx="2671964" cy="2390428"/>
          </a:xfrm>
          <a:prstGeom prst="circularArrow">
            <a:avLst>
              <a:gd name="adj1" fmla="val 1513"/>
              <a:gd name="adj2" fmla="val 387615"/>
              <a:gd name="adj3" fmla="val 20970605"/>
              <a:gd name="adj4" fmla="val 16381155"/>
              <a:gd name="adj5" fmla="val 3086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echa circular 6"/>
          <p:cNvSpPr/>
          <p:nvPr/>
        </p:nvSpPr>
        <p:spPr>
          <a:xfrm rot="5764533">
            <a:off x="6249184" y="2275150"/>
            <a:ext cx="2671964" cy="2390428"/>
          </a:xfrm>
          <a:prstGeom prst="circularArrow">
            <a:avLst>
              <a:gd name="adj1" fmla="val 1513"/>
              <a:gd name="adj2" fmla="val 387615"/>
              <a:gd name="adj3" fmla="val 20970605"/>
              <a:gd name="adj4" fmla="val 16381155"/>
              <a:gd name="adj5" fmla="val 3086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echa circular 7"/>
          <p:cNvSpPr/>
          <p:nvPr/>
        </p:nvSpPr>
        <p:spPr>
          <a:xfrm rot="10800000">
            <a:off x="4064645" y="2340465"/>
            <a:ext cx="2671964" cy="2390428"/>
          </a:xfrm>
          <a:prstGeom prst="circularArrow">
            <a:avLst>
              <a:gd name="adj1" fmla="val 1513"/>
              <a:gd name="adj2" fmla="val 387615"/>
              <a:gd name="adj3" fmla="val 20970605"/>
              <a:gd name="adj4" fmla="val 16381155"/>
              <a:gd name="adj5" fmla="val 3086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echa circular 8"/>
          <p:cNvSpPr/>
          <p:nvPr/>
        </p:nvSpPr>
        <p:spPr>
          <a:xfrm rot="16832488">
            <a:off x="3890888" y="1692287"/>
            <a:ext cx="2671964" cy="2390428"/>
          </a:xfrm>
          <a:prstGeom prst="circularArrow">
            <a:avLst>
              <a:gd name="adj1" fmla="val 1513"/>
              <a:gd name="adj2" fmla="val 387615"/>
              <a:gd name="adj3" fmla="val 20970605"/>
              <a:gd name="adj4" fmla="val 16381155"/>
              <a:gd name="adj5" fmla="val 3086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14585" y="1646052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386889" y="1646052"/>
            <a:ext cx="82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95387" y="4234931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 a</a:t>
            </a:r>
          </a:p>
          <a:p>
            <a:pPr algn="ctr"/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239652" y="4437040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</a:p>
        </p:txBody>
      </p:sp>
    </p:spTree>
    <p:extLst>
      <p:ext uri="{BB962C8B-B14F-4D97-AF65-F5344CB8AC3E}">
        <p14:creationId xmlns:p14="http://schemas.microsoft.com/office/powerpoint/2010/main" val="638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70841"/>
              </p:ext>
            </p:extLst>
          </p:nvPr>
        </p:nvGraphicFramePr>
        <p:xfrm>
          <a:off x="1356010" y="798047"/>
          <a:ext cx="9290220" cy="419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740">
                  <a:extLst>
                    <a:ext uri="{9D8B030D-6E8A-4147-A177-3AD203B41FA5}">
                      <a16:colId xmlns:a16="http://schemas.microsoft.com/office/drawing/2014/main" val="1977104329"/>
                    </a:ext>
                  </a:extLst>
                </a:gridCol>
                <a:gridCol w="3096740">
                  <a:extLst>
                    <a:ext uri="{9D8B030D-6E8A-4147-A177-3AD203B41FA5}">
                      <a16:colId xmlns:a16="http://schemas.microsoft.com/office/drawing/2014/main" val="222534480"/>
                    </a:ext>
                  </a:extLst>
                </a:gridCol>
                <a:gridCol w="3096740">
                  <a:extLst>
                    <a:ext uri="{9D8B030D-6E8A-4147-A177-3AD203B41FA5}">
                      <a16:colId xmlns:a16="http://schemas.microsoft.com/office/drawing/2014/main" val="1788843760"/>
                    </a:ext>
                  </a:extLst>
                </a:gridCol>
              </a:tblGrid>
              <a:tr h="389594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Nivel de Presentación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Nivel de</a:t>
                      </a:r>
                      <a:r>
                        <a:rPr lang="es-PE" b="1" baseline="0" dirty="0" smtClean="0"/>
                        <a:t> Negocio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Nivel de Datos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421621"/>
                  </a:ext>
                </a:extLst>
              </a:tr>
              <a:tr h="1516370">
                <a:tc gridSpan="2"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s-P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82929"/>
                  </a:ext>
                </a:extLst>
              </a:tr>
              <a:tr h="2290754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18526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5" y="1303332"/>
            <a:ext cx="2552700" cy="1228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72" y="3113880"/>
            <a:ext cx="2927097" cy="14635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13712" r="13032"/>
          <a:stretch/>
        </p:blipFill>
        <p:spPr>
          <a:xfrm>
            <a:off x="5024671" y="3199892"/>
            <a:ext cx="1952897" cy="12915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995" y="2320406"/>
            <a:ext cx="2239600" cy="11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</cp:revision>
  <dcterms:created xsi:type="dcterms:W3CDTF">2018-09-28T04:55:28Z</dcterms:created>
  <dcterms:modified xsi:type="dcterms:W3CDTF">2018-09-28T07:03:46Z</dcterms:modified>
</cp:coreProperties>
</file>