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e50eb78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e50eb78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3e50eb78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3e50eb78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e50eb78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e50eb78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e50eb78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e50eb78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2d9470c9_1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2d9470c9_1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2d9470c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2d9470c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2d9470c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2d9470c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e50eb78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e50eb78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e50eb78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e50eb78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3e50eb78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3e50eb78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e50eb78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e50eb78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e50eb78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e50eb78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08150"/>
            <a:ext cx="76881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Project: Auto Odo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62375"/>
            <a:ext cx="35784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By: Team 4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Thomas Springston, Kingsley Tran, Patricia Ong</a:t>
            </a:r>
            <a:endParaRPr sz="22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00" y="3003525"/>
            <a:ext cx="1269425" cy="12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Screen &amp; Return Button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325" y="346850"/>
            <a:ext cx="1988678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346850"/>
            <a:ext cx="2017861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4905250" y="3910175"/>
            <a:ext cx="2592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Inputting items into the database. 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175" y="199675"/>
            <a:ext cx="1935948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123" y="199675"/>
            <a:ext cx="1958547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4808200" y="3069250"/>
            <a:ext cx="6516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500" y="199675"/>
            <a:ext cx="1988678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833288" y="1918225"/>
            <a:ext cx="1637100" cy="366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record on the database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0" y="304800"/>
            <a:ext cx="1981255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4231950" y="925000"/>
            <a:ext cx="7077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425" y="304800"/>
            <a:ext cx="1988678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1728500" y="2969425"/>
            <a:ext cx="17121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655" y="304800"/>
            <a:ext cx="1875685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record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13" y="304800"/>
            <a:ext cx="1961075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687" y="304800"/>
            <a:ext cx="1963112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800" y="304800"/>
            <a:ext cx="1953982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2752288" y="1786900"/>
            <a:ext cx="16257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5948238" y="2333475"/>
            <a:ext cx="2592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513" y="304800"/>
            <a:ext cx="1988678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866000" y="2962400"/>
            <a:ext cx="1625700" cy="273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Auto Odo?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6291775" y="542275"/>
            <a:ext cx="2357675" cy="156991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9200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8"/>
              <a:t>Auto Odo is a mobile application that aims to allow the user to easily be informed of the total amount of distance they have traveled for work during a </a:t>
            </a:r>
            <a:r>
              <a:rPr lang="en" sz="1608"/>
              <a:t>particular</a:t>
            </a:r>
            <a:r>
              <a:rPr lang="en" sz="1608"/>
              <a:t> day, week, or month. The distance will be given in miles. 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8"/>
              <a:t>The purpose of this application is to make it easier for users to track their work miles through a click of a button and provide them the necessary information they need, which they can use to increase their tax savings, as work miles are tax-deductible.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In addition, though uncertain as of now, the application may integrate google maps in order to specifically show the user the routes they have traveled that the app has tracked.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66325" y="2068375"/>
            <a:ext cx="533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IDE that we will be utilizing is Android Studio.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programming language of choice is Java.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for the database, we will be using SQLite.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325" y="1318650"/>
            <a:ext cx="1339551" cy="133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875" y="1667000"/>
            <a:ext cx="1493350" cy="14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225" y="3130325"/>
            <a:ext cx="2528925" cy="1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Mockup Ideas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624" y="513375"/>
            <a:ext cx="2196975" cy="43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Activity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13" y="304800"/>
            <a:ext cx="5423668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 Case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25" y="194450"/>
            <a:ext cx="6136845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4950" y="45668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CRC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75" y="146025"/>
            <a:ext cx="4621550" cy="44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ER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575" y="131375"/>
            <a:ext cx="2372855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Relational Model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13" y="264525"/>
            <a:ext cx="3525384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