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1c03363b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1c03363b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1c03363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1c03363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c03363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1c03363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1c03363b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1c03363b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photos of cleaning data from csv file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1c03363b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1c03363b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photo of cleaning data from jupyter notebook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1c03363b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1c03363b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photo of ERD diagram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1c03363b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1c03363b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photo of SQL database/tables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c03363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c03363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photo of exported data check.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Sport Data Engineers: 2022 FIFA World Cup</a:t>
            </a:r>
            <a:endParaRPr sz="34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4"/>
            <a:ext cx="82221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25"/>
              <a:t>Group: Solution_Makers</a:t>
            </a:r>
            <a:endParaRPr sz="16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Dariel Ibanez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Nelson Velasco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Mia Serrano-Salow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Patricia Young</a:t>
            </a:r>
            <a:endParaRPr sz="1225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474" y="2288850"/>
            <a:ext cx="4354727" cy="26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241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958600"/>
            <a:ext cx="85206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sport data engineers, scouting companies can and would hire us when they are looking to buy 1 or more players for their team. In this case we were asked to look into the 2022 FIFA World Cup as a client was looking to purchase 1 or more players and wanted to look into some player stats.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determined which </a:t>
            </a:r>
            <a:r>
              <a:rPr lang="en"/>
              <a:t>players are the “best” based on their skills and performance in the 2022 FIFA World Cup.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defined “best” by analyzing the relationships between players’ number of goals, touches, assists, passes, etc.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284" y="79700"/>
            <a:ext cx="3376667" cy="20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sports data engineers working for scouting companies, some questions for this client we wanted to answer were: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factors should </a:t>
            </a:r>
            <a:r>
              <a:rPr lang="en"/>
              <a:t>determine what makes the players the “best”?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Who are the players that out performed their market value during the FIFA World Cup?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Who had the most number of goals out of all the players in the FIFA World Cup?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Which players had the most touches per the amount of minutes per game?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Datasets that were used were found on Kaggle and were csv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csv files were imported into Jupyter Notebook and ‘cleaned’. We transformed and cleaned </a:t>
            </a:r>
            <a:r>
              <a:rPr lang="en"/>
              <a:t>the</a:t>
            </a:r>
            <a:r>
              <a:rPr lang="en"/>
              <a:t> data in the Jupyter Notebook using both Pandas and Polars.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we exported the data as csv files and loaded into pgAdmin and </a:t>
            </a:r>
            <a:r>
              <a:rPr lang="en"/>
              <a:t>created</a:t>
            </a:r>
            <a:r>
              <a:rPr lang="en"/>
              <a:t> a database. We wanted to created several tables to be able to better manage to </a:t>
            </a:r>
            <a:r>
              <a:rPr lang="en"/>
              <a:t>larger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then exported the data back out of pgAdmin and back into the Jupyter Notebook to ensure things were working properly.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103125" y="44583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Tables: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73714" cy="41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Exported Data: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9749" cy="42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