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LibreOffice/5.3.0.3$Windows_X86_64 LibreOffice_project/7074905676c47b82bbcfbea1aeefc84afe1c50e1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2018-10-12T18:21:00Z</dcterms:created>
  <dc:creator/>
  <dc:description/>
  <cp:keywords>patricioleonm@gmail.com</cp:keywords>
  <dc:language>es-CL</dc:language>
  <cp:lastModifiedBy/>
  <dcterms:modified xsi:type="dcterms:W3CDTF">2018-10-16T21:01:13Z</dcterms:modified>
  <cp:revision>1</cp:revision>
  <dc:subject/>
  <dc:title>Blank Template</dc:title>
</cp:coreProperties>
</file>