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4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6263-3B86-4E19-A8F4-AD6349152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85CB-4CB4-4455-9077-1C9E3377A3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6263-3B86-4E19-A8F4-AD6349152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85CB-4CB4-4455-9077-1C9E3377A3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4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6263-3B86-4E19-A8F4-AD6349152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85CB-4CB4-4455-9077-1C9E3377A3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6263-3B86-4E19-A8F4-AD6349152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85CB-4CB4-4455-9077-1C9E3377A3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6263-3B86-4E19-A8F4-AD6349152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85CB-4CB4-4455-9077-1C9E3377A3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4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6263-3B86-4E19-A8F4-AD6349152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85CB-4CB4-4455-9077-1C9E3377A3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8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6263-3B86-4E19-A8F4-AD6349152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85CB-4CB4-4455-9077-1C9E3377A3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7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6263-3B86-4E19-A8F4-AD6349152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85CB-4CB4-4455-9077-1C9E3377A3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6263-3B86-4E19-A8F4-AD6349152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85CB-4CB4-4455-9077-1C9E3377A3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1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6263-3B86-4E19-A8F4-AD6349152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85CB-4CB4-4455-9077-1C9E3377A3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6263-3B86-4E19-A8F4-AD6349152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85CB-4CB4-4455-9077-1C9E3377A3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8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B6263-3B86-4E19-A8F4-AD6349152EA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C85CB-4CB4-4455-9077-1C9E3377A3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7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461" l="5469" r="98438">
                        <a14:foregroundMark x1="17969" y1="13672" x2="17969" y2="13672"/>
                        <a14:foregroundMark x1="24023" y1="25781" x2="35156" y2="44141"/>
                        <a14:foregroundMark x1="10938" y1="4102" x2="4688" y2="15625"/>
                        <a14:foregroundMark x1="85938" y1="6445" x2="97266" y2="12695"/>
                        <a14:foregroundMark x1="14063" y1="95898" x2="5469" y2="86719"/>
                        <a14:foregroundMark x1="90234" y1="97656" x2="88281" y2="96680"/>
                        <a14:foregroundMark x1="91992" y1="2344" x2="88281" y2="27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82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1</cp:revision>
  <dcterms:created xsi:type="dcterms:W3CDTF">2020-12-15T21:37:09Z</dcterms:created>
  <dcterms:modified xsi:type="dcterms:W3CDTF">2020-12-15T21:37:31Z</dcterms:modified>
</cp:coreProperties>
</file>