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383" r:id="rId5"/>
    <p:sldId id="271" r:id="rId6"/>
    <p:sldId id="379" r:id="rId7"/>
    <p:sldId id="378" r:id="rId8"/>
    <p:sldId id="380" r:id="rId9"/>
    <p:sldId id="381" r:id="rId10"/>
    <p:sldId id="382" r:id="rId11"/>
    <p:sldId id="308" r:id="rId12"/>
  </p:sldIdLst>
  <p:sldSz cx="20104100" cy="11309350"/>
  <p:notesSz cx="20104100" cy="1130935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7DE2"/>
    <a:srgbClr val="E60C7E"/>
    <a:srgbClr val="BE0849"/>
    <a:srgbClr val="EB7A2C"/>
    <a:srgbClr val="9EA4A8"/>
    <a:srgbClr val="C9D11E"/>
    <a:srgbClr val="434342"/>
    <a:srgbClr val="D52155"/>
    <a:srgbClr val="D6833D"/>
    <a:srgbClr val="00A9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7EFF52-30BF-1571-2B9B-EE971538EC05}" v="6" dt="2022-11-10T22:42:26.954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Estilo claro 1 - Acento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Acento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Estilo temático 2 - Énfasis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Estilo temático 2 - Énfasis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7292A2E-F333-43FB-9621-5CBBE7FDCDCB}" styleName="Estilo claro 2 - Acento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25E5076-3810-47DD-B79F-674D7AD40C01}" styleName="Estilo oscuro 1 - Énfasis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E171933-4619-4E11-9A3F-F7608DF75F80}" styleName="Estilo medio 1 - Énfasi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Estilo medio 4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55"/>
    <p:restoredTop sz="94643"/>
  </p:normalViewPr>
  <p:slideViewPr>
    <p:cSldViewPr>
      <p:cViewPr varScale="1">
        <p:scale>
          <a:sx n="67" d="100"/>
          <a:sy n="67" d="100"/>
        </p:scale>
        <p:origin x="840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728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a andrea Quercia Garces" userId="S::p.quercia@profesor.duoc.cl::1cd33289-c6c9-4ae2-86a9-e11350f8a041" providerId="AD" clId="Web-{A67EFF52-30BF-1571-2B9B-EE971538EC05}"/>
    <pc:docChg chg="addSld delSld modSld">
      <pc:chgData name="Paula andrea Quercia Garces" userId="S::p.quercia@profesor.duoc.cl::1cd33289-c6c9-4ae2-86a9-e11350f8a041" providerId="AD" clId="Web-{A67EFF52-30BF-1571-2B9B-EE971538EC05}" dt="2022-11-10T22:42:26.954" v="2"/>
      <pc:docMkLst>
        <pc:docMk/>
      </pc:docMkLst>
      <pc:sldChg chg="del">
        <pc:chgData name="Paula andrea Quercia Garces" userId="S::p.quercia@profesor.duoc.cl::1cd33289-c6c9-4ae2-86a9-e11350f8a041" providerId="AD" clId="Web-{A67EFF52-30BF-1571-2B9B-EE971538EC05}" dt="2022-11-10T22:42:26.954" v="2"/>
        <pc:sldMkLst>
          <pc:docMk/>
          <pc:sldMk cId="4122261599" sldId="267"/>
        </pc:sldMkLst>
      </pc:sldChg>
      <pc:sldChg chg="modSp add">
        <pc:chgData name="Paula andrea Quercia Garces" userId="S::p.quercia@profesor.duoc.cl::1cd33289-c6c9-4ae2-86a9-e11350f8a041" providerId="AD" clId="Web-{A67EFF52-30BF-1571-2B9B-EE971538EC05}" dt="2022-11-10T22:42:23.626" v="1" actId="20577"/>
        <pc:sldMkLst>
          <pc:docMk/>
          <pc:sldMk cId="3603658129" sldId="383"/>
        </pc:sldMkLst>
        <pc:spChg chg="mod">
          <ac:chgData name="Paula andrea Quercia Garces" userId="S::p.quercia@profesor.duoc.cl::1cd33289-c6c9-4ae2-86a9-e11350f8a041" providerId="AD" clId="Web-{A67EFF52-30BF-1571-2B9B-EE971538EC05}" dt="2022-11-10T22:42:23.626" v="1" actId="20577"/>
          <ac:spMkLst>
            <pc:docMk/>
            <pc:sldMk cId="3603658129" sldId="383"/>
            <ac:spMk id="4" creationId="{2BAB9267-BCDC-C68D-BEFB-9F71BA5E8820}"/>
          </ac:spMkLst>
        </pc:spChg>
      </pc:sldChg>
      <pc:sldMasterChg chg="addSldLayout">
        <pc:chgData name="Paula andrea Quercia Garces" userId="S::p.quercia@profesor.duoc.cl::1cd33289-c6c9-4ae2-86a9-e11350f8a041" providerId="AD" clId="Web-{A67EFF52-30BF-1571-2B9B-EE971538EC05}" dt="2022-11-10T22:42:16.407" v="0"/>
        <pc:sldMasterMkLst>
          <pc:docMk/>
          <pc:sldMasterMk cId="0" sldId="2147483648"/>
        </pc:sldMasterMkLst>
        <pc:sldLayoutChg chg="add">
          <pc:chgData name="Paula andrea Quercia Garces" userId="S::p.quercia@profesor.duoc.cl::1cd33289-c6c9-4ae2-86a9-e11350f8a041" providerId="AD" clId="Web-{A67EFF52-30BF-1571-2B9B-EE971538EC05}" dt="2022-11-10T22:42:16.407" v="0"/>
          <pc:sldLayoutMkLst>
            <pc:docMk/>
            <pc:sldMasterMk cId="0" sldId="2147483648"/>
            <pc:sldLayoutMk cId="2385111544" sldId="2147483669"/>
          </pc:sldLayoutMkLst>
        </pc:sldLayoutChg>
        <pc:sldLayoutChg chg="add">
          <pc:chgData name="Paula andrea Quercia Garces" userId="S::p.quercia@profesor.duoc.cl::1cd33289-c6c9-4ae2-86a9-e11350f8a041" providerId="AD" clId="Web-{A67EFF52-30BF-1571-2B9B-EE971538EC05}" dt="2022-11-10T22:42:16.407" v="0"/>
          <pc:sldLayoutMkLst>
            <pc:docMk/>
            <pc:sldMasterMk cId="0" sldId="2147483648"/>
            <pc:sldLayoutMk cId="0" sldId="2147483670"/>
          </pc:sldLayoutMkLst>
        </pc:sldLayoutChg>
        <pc:sldLayoutChg chg="add">
          <pc:chgData name="Paula andrea Quercia Garces" userId="S::p.quercia@profesor.duoc.cl::1cd33289-c6c9-4ae2-86a9-e11350f8a041" providerId="AD" clId="Web-{A67EFF52-30BF-1571-2B9B-EE971538EC05}" dt="2022-11-10T22:42:16.407" v="0"/>
          <pc:sldLayoutMkLst>
            <pc:docMk/>
            <pc:sldMasterMk cId="0" sldId="2147483648"/>
            <pc:sldLayoutMk cId="1921211067" sldId="2147483671"/>
          </pc:sldLayoutMkLst>
        </pc:sldLayoutChg>
        <pc:sldLayoutChg chg="add">
          <pc:chgData name="Paula andrea Quercia Garces" userId="S::p.quercia@profesor.duoc.cl::1cd33289-c6c9-4ae2-86a9-e11350f8a041" providerId="AD" clId="Web-{A67EFF52-30BF-1571-2B9B-EE971538EC05}" dt="2022-11-10T22:42:16.407" v="0"/>
          <pc:sldLayoutMkLst>
            <pc:docMk/>
            <pc:sldMasterMk cId="0" sldId="2147483648"/>
            <pc:sldLayoutMk cId="0" sldId="2147483672"/>
          </pc:sldLayoutMkLst>
        </pc:sldLayoutChg>
        <pc:sldLayoutChg chg="add">
          <pc:chgData name="Paula andrea Quercia Garces" userId="S::p.quercia@profesor.duoc.cl::1cd33289-c6c9-4ae2-86a9-e11350f8a041" providerId="AD" clId="Web-{A67EFF52-30BF-1571-2B9B-EE971538EC05}" dt="2022-11-10T22:42:16.407" v="0"/>
          <pc:sldLayoutMkLst>
            <pc:docMk/>
            <pc:sldMasterMk cId="0" sldId="2147483648"/>
            <pc:sldLayoutMk cId="1070772597" sldId="2147483673"/>
          </pc:sldLayoutMkLst>
        </pc:sldLayoutChg>
        <pc:sldLayoutChg chg="add">
          <pc:chgData name="Paula andrea Quercia Garces" userId="S::p.quercia@profesor.duoc.cl::1cd33289-c6c9-4ae2-86a9-e11350f8a041" providerId="AD" clId="Web-{A67EFF52-30BF-1571-2B9B-EE971538EC05}" dt="2022-11-10T22:42:16.407" v="0"/>
          <pc:sldLayoutMkLst>
            <pc:docMk/>
            <pc:sldMasterMk cId="0" sldId="2147483648"/>
            <pc:sldLayoutMk cId="0" sldId="2147483674"/>
          </pc:sldLayoutMkLst>
        </pc:sldLayoutChg>
        <pc:sldLayoutChg chg="add">
          <pc:chgData name="Paula andrea Quercia Garces" userId="S::p.quercia@profesor.duoc.cl::1cd33289-c6c9-4ae2-86a9-e11350f8a041" providerId="AD" clId="Web-{A67EFF52-30BF-1571-2B9B-EE971538EC05}" dt="2022-11-10T22:42:16.407" v="0"/>
          <pc:sldLayoutMkLst>
            <pc:docMk/>
            <pc:sldMasterMk cId="0" sldId="2147483648"/>
            <pc:sldLayoutMk cId="0" sldId="2147483675"/>
          </pc:sldLayoutMkLst>
        </pc:sldLayoutChg>
        <pc:sldLayoutChg chg="add">
          <pc:chgData name="Paula andrea Quercia Garces" userId="S::p.quercia@profesor.duoc.cl::1cd33289-c6c9-4ae2-86a9-e11350f8a041" providerId="AD" clId="Web-{A67EFF52-30BF-1571-2B9B-EE971538EC05}" dt="2022-11-10T22:42:16.407" v="0"/>
          <pc:sldLayoutMkLst>
            <pc:docMk/>
            <pc:sldMasterMk cId="0" sldId="2147483648"/>
            <pc:sldLayoutMk cId="0" sldId="2147483676"/>
          </pc:sldLayoutMkLst>
        </pc:sldLayoutChg>
        <pc:sldLayoutChg chg="add">
          <pc:chgData name="Paula andrea Quercia Garces" userId="S::p.quercia@profesor.duoc.cl::1cd33289-c6c9-4ae2-86a9-e11350f8a041" providerId="AD" clId="Web-{A67EFF52-30BF-1571-2B9B-EE971538EC05}" dt="2022-11-10T22:42:16.407" v="0"/>
          <pc:sldLayoutMkLst>
            <pc:docMk/>
            <pc:sldMasterMk cId="0" sldId="2147483648"/>
            <pc:sldLayoutMk cId="905795036" sldId="2147483677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8CF88022-373F-714A-86F8-1D9CC19AD9F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C3C7294-60AD-0B4C-90D1-59F7882D22F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A2554-FACD-384E-A9B0-71506EBB2416}" type="datetimeFigureOut">
              <a:rPr lang="es-CL" smtClean="0"/>
              <a:t>14-12-2022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EB438E0-9E67-B148-8DA6-3EC5F44DDAC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8C0BF4C-D5C5-8149-ABE2-22932F3A6FE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37E30C-D0F0-0748-967F-6DF35381818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06372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AD923A-1A34-1149-AAB3-BB512BA426FF}" type="datetimeFigureOut">
              <a:rPr lang="es-CL" smtClean="0"/>
              <a:t>14-12-2022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1FA567-32F1-9A4A-830E-5E53246DB1F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21754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7CB077FE-DCD9-154D-9828-C29D45A062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1" r="22418" b="23894"/>
          <a:stretch/>
        </p:blipFill>
        <p:spPr>
          <a:xfrm>
            <a:off x="0" y="0"/>
            <a:ext cx="20104100" cy="11309350"/>
          </a:xfrm>
          <a:prstGeom prst="rect">
            <a:avLst/>
          </a:prstGeom>
        </p:spPr>
      </p:pic>
      <p:sp>
        <p:nvSpPr>
          <p:cNvPr id="24" name="object 12">
            <a:extLst>
              <a:ext uri="{FF2B5EF4-FFF2-40B4-BE49-F238E27FC236}">
                <a16:creationId xmlns:a16="http://schemas.microsoft.com/office/drawing/2014/main" id="{A0B885A4-9375-EA40-9DB9-9EEF31B074A9}"/>
              </a:ext>
            </a:extLst>
          </p:cNvPr>
          <p:cNvSpPr/>
          <p:nvPr userDrawn="1"/>
        </p:nvSpPr>
        <p:spPr>
          <a:xfrm>
            <a:off x="5092767" y="7368222"/>
            <a:ext cx="10694670" cy="53340"/>
          </a:xfrm>
          <a:custGeom>
            <a:avLst/>
            <a:gdLst/>
            <a:ahLst/>
            <a:cxnLst/>
            <a:rect l="l" t="t" r="r" b="b"/>
            <a:pathLst>
              <a:path w="10694669" h="53340">
                <a:moveTo>
                  <a:pt x="10667601" y="0"/>
                </a:moveTo>
                <a:lnTo>
                  <a:pt x="26606" y="0"/>
                </a:lnTo>
                <a:lnTo>
                  <a:pt x="16264" y="2097"/>
                </a:lnTo>
                <a:lnTo>
                  <a:pt x="7806" y="7809"/>
                </a:lnTo>
                <a:lnTo>
                  <a:pt x="2095" y="16269"/>
                </a:lnTo>
                <a:lnTo>
                  <a:pt x="0" y="26606"/>
                </a:lnTo>
                <a:lnTo>
                  <a:pt x="2095" y="36942"/>
                </a:lnTo>
                <a:lnTo>
                  <a:pt x="7806" y="45397"/>
                </a:lnTo>
                <a:lnTo>
                  <a:pt x="16264" y="51106"/>
                </a:lnTo>
                <a:lnTo>
                  <a:pt x="26606" y="53202"/>
                </a:lnTo>
                <a:lnTo>
                  <a:pt x="10667601" y="53202"/>
                </a:lnTo>
                <a:lnTo>
                  <a:pt x="10677937" y="51106"/>
                </a:lnTo>
                <a:lnTo>
                  <a:pt x="10686393" y="45397"/>
                </a:lnTo>
                <a:lnTo>
                  <a:pt x="10692102" y="36942"/>
                </a:lnTo>
                <a:lnTo>
                  <a:pt x="10694197" y="26606"/>
                </a:lnTo>
                <a:lnTo>
                  <a:pt x="10692102" y="16269"/>
                </a:lnTo>
                <a:lnTo>
                  <a:pt x="10686393" y="7809"/>
                </a:lnTo>
                <a:lnTo>
                  <a:pt x="10677937" y="2097"/>
                </a:lnTo>
                <a:lnTo>
                  <a:pt x="1066760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6">
            <a:extLst>
              <a:ext uri="{FF2B5EF4-FFF2-40B4-BE49-F238E27FC236}">
                <a16:creationId xmlns:a16="http://schemas.microsoft.com/office/drawing/2014/main" id="{3DF417FE-825D-8D41-8EF5-B5AA503D5EA8}"/>
              </a:ext>
            </a:extLst>
          </p:cNvPr>
          <p:cNvSpPr/>
          <p:nvPr userDrawn="1"/>
        </p:nvSpPr>
        <p:spPr>
          <a:xfrm>
            <a:off x="5092767" y="6322551"/>
            <a:ext cx="10694670" cy="1045671"/>
          </a:xfrm>
          <a:custGeom>
            <a:avLst/>
            <a:gdLst/>
            <a:ahLst/>
            <a:cxnLst/>
            <a:rect l="l" t="t" r="r" b="b"/>
            <a:pathLst>
              <a:path w="10694669" h="1025525">
                <a:moveTo>
                  <a:pt x="10694197" y="0"/>
                </a:moveTo>
                <a:lnTo>
                  <a:pt x="0" y="0"/>
                </a:lnTo>
                <a:lnTo>
                  <a:pt x="0" y="1025330"/>
                </a:lnTo>
                <a:lnTo>
                  <a:pt x="10694197" y="1025330"/>
                </a:lnTo>
                <a:lnTo>
                  <a:pt x="10694197" y="0"/>
                </a:lnTo>
                <a:close/>
              </a:path>
            </a:pathLst>
          </a:custGeom>
          <a:solidFill>
            <a:srgbClr val="317DE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Marcador de texto 8">
            <a:extLst>
              <a:ext uri="{FF2B5EF4-FFF2-40B4-BE49-F238E27FC236}">
                <a16:creationId xmlns:a16="http://schemas.microsoft.com/office/drawing/2014/main" id="{D8298CF0-1D54-6247-B7EE-D42E3B9F8B7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38402" y="6401309"/>
            <a:ext cx="10649035" cy="830997"/>
          </a:xfrm>
        </p:spPr>
        <p:txBody>
          <a:bodyPr/>
          <a:lstStyle>
            <a:lvl1pPr algn="ctr">
              <a:defRPr sz="5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SUBTITULO: LOREN IPSUM</a:t>
            </a:r>
            <a:endParaRPr lang="es-CL" dirty="0"/>
          </a:p>
        </p:txBody>
      </p:sp>
      <p:sp>
        <p:nvSpPr>
          <p:cNvPr id="35" name="Marcador de texto 34">
            <a:extLst>
              <a:ext uri="{FF2B5EF4-FFF2-40B4-BE49-F238E27FC236}">
                <a16:creationId xmlns:a16="http://schemas.microsoft.com/office/drawing/2014/main" id="{6A6FEFC9-11EC-B84F-A8C2-5DF3FAB58E5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18050" y="5246439"/>
            <a:ext cx="11429999" cy="923330"/>
          </a:xfrm>
        </p:spPr>
        <p:txBody>
          <a:bodyPr/>
          <a:lstStyle>
            <a:lvl1pPr algn="ctr">
              <a:defRPr sz="6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TÍTULO: LOREM IPSUM</a:t>
            </a:r>
            <a:endParaRPr lang="es-CL" dirty="0"/>
          </a:p>
        </p:txBody>
      </p:sp>
      <p:sp>
        <p:nvSpPr>
          <p:cNvPr id="39" name="Marcador de texto 38">
            <a:extLst>
              <a:ext uri="{FF2B5EF4-FFF2-40B4-BE49-F238E27FC236}">
                <a16:creationId xmlns:a16="http://schemas.microsoft.com/office/drawing/2014/main" id="{C429B471-41F5-B54F-BE9E-5E63FBAF296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092767" y="7676832"/>
            <a:ext cx="10694988" cy="492443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3200" b="0" spc="10" dirty="0">
                <a:latin typeface="Arial"/>
                <a:cs typeface="Arial"/>
              </a:rPr>
              <a:t>Lorem ipsum </a:t>
            </a:r>
            <a:r>
              <a:rPr lang="es-CL" sz="3200" b="0" spc="5" dirty="0">
                <a:latin typeface="Arial"/>
                <a:cs typeface="Arial"/>
              </a:rPr>
              <a:t>dolor sit </a:t>
            </a:r>
            <a:r>
              <a:rPr lang="es-CL" sz="3200" b="0" spc="10" dirty="0">
                <a:latin typeface="Arial"/>
                <a:cs typeface="Arial"/>
              </a:rPr>
              <a:t>amet, consectetuer </a:t>
            </a:r>
            <a:r>
              <a:rPr lang="es-CL" sz="3200" b="0" spc="5" dirty="0">
                <a:latin typeface="Arial"/>
                <a:cs typeface="Arial"/>
              </a:rPr>
              <a:t>adipiscing </a:t>
            </a:r>
            <a:r>
              <a:rPr lang="es-CL" sz="32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pic>
        <p:nvPicPr>
          <p:cNvPr id="28" name="Imagen 27">
            <a:extLst>
              <a:ext uri="{FF2B5EF4-FFF2-40B4-BE49-F238E27FC236}">
                <a16:creationId xmlns:a16="http://schemas.microsoft.com/office/drawing/2014/main" id="{CEFCCC79-9402-1A4A-9BAC-5814C2E4C98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667" y="8484983"/>
            <a:ext cx="6220794" cy="2046492"/>
          </a:xfrm>
          <a:prstGeom prst="rect">
            <a:avLst/>
          </a:prstGeom>
        </p:spPr>
      </p:pic>
      <p:pic>
        <p:nvPicPr>
          <p:cNvPr id="21" name="Gráfico 20">
            <a:extLst>
              <a:ext uri="{FF2B5EF4-FFF2-40B4-BE49-F238E27FC236}">
                <a16:creationId xmlns:a16="http://schemas.microsoft.com/office/drawing/2014/main" id="{7E2454E7-43C6-B849-ACDE-EEC9338394C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8210952" y="10282677"/>
            <a:ext cx="4224383" cy="83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111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7CB077FE-DCD9-154D-9828-C29D45A062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55"/>
            <a:ext cx="20104100" cy="11308556"/>
          </a:xfrm>
          <a:prstGeom prst="rect">
            <a:avLst/>
          </a:prstGeom>
        </p:spPr>
      </p:pic>
      <p:sp>
        <p:nvSpPr>
          <p:cNvPr id="24" name="object 12">
            <a:extLst>
              <a:ext uri="{FF2B5EF4-FFF2-40B4-BE49-F238E27FC236}">
                <a16:creationId xmlns:a16="http://schemas.microsoft.com/office/drawing/2014/main" id="{A0B885A4-9375-EA40-9DB9-9EEF31B074A9}"/>
              </a:ext>
            </a:extLst>
          </p:cNvPr>
          <p:cNvSpPr/>
          <p:nvPr userDrawn="1"/>
        </p:nvSpPr>
        <p:spPr>
          <a:xfrm>
            <a:off x="5092767" y="7368222"/>
            <a:ext cx="10694670" cy="53340"/>
          </a:xfrm>
          <a:custGeom>
            <a:avLst/>
            <a:gdLst/>
            <a:ahLst/>
            <a:cxnLst/>
            <a:rect l="l" t="t" r="r" b="b"/>
            <a:pathLst>
              <a:path w="10694669" h="53340">
                <a:moveTo>
                  <a:pt x="10667601" y="0"/>
                </a:moveTo>
                <a:lnTo>
                  <a:pt x="26606" y="0"/>
                </a:lnTo>
                <a:lnTo>
                  <a:pt x="16264" y="2097"/>
                </a:lnTo>
                <a:lnTo>
                  <a:pt x="7806" y="7809"/>
                </a:lnTo>
                <a:lnTo>
                  <a:pt x="2095" y="16269"/>
                </a:lnTo>
                <a:lnTo>
                  <a:pt x="0" y="26606"/>
                </a:lnTo>
                <a:lnTo>
                  <a:pt x="2095" y="36942"/>
                </a:lnTo>
                <a:lnTo>
                  <a:pt x="7806" y="45397"/>
                </a:lnTo>
                <a:lnTo>
                  <a:pt x="16264" y="51106"/>
                </a:lnTo>
                <a:lnTo>
                  <a:pt x="26606" y="53202"/>
                </a:lnTo>
                <a:lnTo>
                  <a:pt x="10667601" y="53202"/>
                </a:lnTo>
                <a:lnTo>
                  <a:pt x="10677937" y="51106"/>
                </a:lnTo>
                <a:lnTo>
                  <a:pt x="10686393" y="45397"/>
                </a:lnTo>
                <a:lnTo>
                  <a:pt x="10692102" y="36942"/>
                </a:lnTo>
                <a:lnTo>
                  <a:pt x="10694197" y="26606"/>
                </a:lnTo>
                <a:lnTo>
                  <a:pt x="10692102" y="16269"/>
                </a:lnTo>
                <a:lnTo>
                  <a:pt x="10686393" y="7809"/>
                </a:lnTo>
                <a:lnTo>
                  <a:pt x="10677937" y="2097"/>
                </a:lnTo>
                <a:lnTo>
                  <a:pt x="1066760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6">
            <a:extLst>
              <a:ext uri="{FF2B5EF4-FFF2-40B4-BE49-F238E27FC236}">
                <a16:creationId xmlns:a16="http://schemas.microsoft.com/office/drawing/2014/main" id="{3DF417FE-825D-8D41-8EF5-B5AA503D5EA8}"/>
              </a:ext>
            </a:extLst>
          </p:cNvPr>
          <p:cNvSpPr/>
          <p:nvPr userDrawn="1"/>
        </p:nvSpPr>
        <p:spPr>
          <a:xfrm>
            <a:off x="5092767" y="6322551"/>
            <a:ext cx="10694670" cy="1045671"/>
          </a:xfrm>
          <a:custGeom>
            <a:avLst/>
            <a:gdLst/>
            <a:ahLst/>
            <a:cxnLst/>
            <a:rect l="l" t="t" r="r" b="b"/>
            <a:pathLst>
              <a:path w="10694669" h="1025525">
                <a:moveTo>
                  <a:pt x="10694197" y="0"/>
                </a:moveTo>
                <a:lnTo>
                  <a:pt x="0" y="0"/>
                </a:lnTo>
                <a:lnTo>
                  <a:pt x="0" y="1025330"/>
                </a:lnTo>
                <a:lnTo>
                  <a:pt x="10694197" y="1025330"/>
                </a:lnTo>
                <a:lnTo>
                  <a:pt x="10694197" y="0"/>
                </a:lnTo>
                <a:close/>
              </a:path>
            </a:pathLst>
          </a:custGeom>
          <a:solidFill>
            <a:srgbClr val="317DE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Marcador de texto 8">
            <a:extLst>
              <a:ext uri="{FF2B5EF4-FFF2-40B4-BE49-F238E27FC236}">
                <a16:creationId xmlns:a16="http://schemas.microsoft.com/office/drawing/2014/main" id="{D8298CF0-1D54-6247-B7EE-D42E3B9F8B7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38402" y="6401309"/>
            <a:ext cx="10649035" cy="830997"/>
          </a:xfrm>
        </p:spPr>
        <p:txBody>
          <a:bodyPr/>
          <a:lstStyle>
            <a:lvl1pPr algn="ctr">
              <a:defRPr sz="5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SUBTITULO: LOREN IPSUM</a:t>
            </a:r>
            <a:endParaRPr lang="es-CL" dirty="0"/>
          </a:p>
        </p:txBody>
      </p:sp>
      <p:sp>
        <p:nvSpPr>
          <p:cNvPr id="35" name="Marcador de texto 34">
            <a:extLst>
              <a:ext uri="{FF2B5EF4-FFF2-40B4-BE49-F238E27FC236}">
                <a16:creationId xmlns:a16="http://schemas.microsoft.com/office/drawing/2014/main" id="{6A6FEFC9-11EC-B84F-A8C2-5DF3FAB58E5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18050" y="5246439"/>
            <a:ext cx="11429999" cy="923330"/>
          </a:xfrm>
        </p:spPr>
        <p:txBody>
          <a:bodyPr/>
          <a:lstStyle>
            <a:lvl1pPr algn="ctr">
              <a:defRPr sz="6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TÍTULO: LOREM IPSUM</a:t>
            </a:r>
            <a:endParaRPr lang="es-CL" dirty="0"/>
          </a:p>
        </p:txBody>
      </p:sp>
      <p:sp>
        <p:nvSpPr>
          <p:cNvPr id="39" name="Marcador de texto 38">
            <a:extLst>
              <a:ext uri="{FF2B5EF4-FFF2-40B4-BE49-F238E27FC236}">
                <a16:creationId xmlns:a16="http://schemas.microsoft.com/office/drawing/2014/main" id="{C429B471-41F5-B54F-BE9E-5E63FBAF296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092767" y="7676832"/>
            <a:ext cx="10694988" cy="492443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3200" b="0" spc="10" dirty="0">
                <a:latin typeface="Arial"/>
                <a:cs typeface="Arial"/>
              </a:rPr>
              <a:t>Lorem ipsum </a:t>
            </a:r>
            <a:r>
              <a:rPr lang="es-CL" sz="3200" b="0" spc="5" dirty="0">
                <a:latin typeface="Arial"/>
                <a:cs typeface="Arial"/>
              </a:rPr>
              <a:t>dolor sit </a:t>
            </a:r>
            <a:r>
              <a:rPr lang="es-CL" sz="3200" b="0" spc="10" dirty="0">
                <a:latin typeface="Arial"/>
                <a:cs typeface="Arial"/>
              </a:rPr>
              <a:t>amet, consectetuer </a:t>
            </a:r>
            <a:r>
              <a:rPr lang="es-CL" sz="3200" b="0" spc="5" dirty="0">
                <a:latin typeface="Arial"/>
                <a:cs typeface="Arial"/>
              </a:rPr>
              <a:t>adipiscing </a:t>
            </a:r>
            <a:r>
              <a:rPr lang="es-CL" sz="32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pic>
        <p:nvPicPr>
          <p:cNvPr id="28" name="Imagen 27">
            <a:extLst>
              <a:ext uri="{FF2B5EF4-FFF2-40B4-BE49-F238E27FC236}">
                <a16:creationId xmlns:a16="http://schemas.microsoft.com/office/drawing/2014/main" id="{CEFCCC79-9402-1A4A-9BAC-5814C2E4C98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667" y="8484983"/>
            <a:ext cx="6220794" cy="2046492"/>
          </a:xfrm>
          <a:prstGeom prst="rect">
            <a:avLst/>
          </a:prstGeom>
        </p:spPr>
      </p:pic>
      <p:pic>
        <p:nvPicPr>
          <p:cNvPr id="21" name="Gráfico 20">
            <a:extLst>
              <a:ext uri="{FF2B5EF4-FFF2-40B4-BE49-F238E27FC236}">
                <a16:creationId xmlns:a16="http://schemas.microsoft.com/office/drawing/2014/main" id="{7E2454E7-43C6-B849-ACDE-EEC9338394C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8210952" y="10282677"/>
            <a:ext cx="4224383" cy="83351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bject 9">
            <a:extLst>
              <a:ext uri="{FF2B5EF4-FFF2-40B4-BE49-F238E27FC236}">
                <a16:creationId xmlns:a16="http://schemas.microsoft.com/office/drawing/2014/main" id="{D74EE1F9-2998-754F-AE8B-CC1AA4E2EE8A}"/>
              </a:ext>
            </a:extLst>
          </p:cNvPr>
          <p:cNvSpPr/>
          <p:nvPr userDrawn="1"/>
        </p:nvSpPr>
        <p:spPr>
          <a:xfrm>
            <a:off x="14603006" y="1768475"/>
            <a:ext cx="3392804" cy="7564755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rgbClr val="317DE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8E5F013E-4F47-B444-9D43-991915429027}"/>
              </a:ext>
            </a:extLst>
          </p:cNvPr>
          <p:cNvSpPr/>
          <p:nvPr userDrawn="1"/>
        </p:nvSpPr>
        <p:spPr>
          <a:xfrm>
            <a:off x="10415337" y="1768476"/>
            <a:ext cx="3392804" cy="7616568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9">
            <a:extLst>
              <a:ext uri="{FF2B5EF4-FFF2-40B4-BE49-F238E27FC236}">
                <a16:creationId xmlns:a16="http://schemas.microsoft.com/office/drawing/2014/main" id="{3584D8FB-5C66-5246-B53F-AFBF8195582B}"/>
              </a:ext>
            </a:extLst>
          </p:cNvPr>
          <p:cNvSpPr/>
          <p:nvPr userDrawn="1"/>
        </p:nvSpPr>
        <p:spPr>
          <a:xfrm>
            <a:off x="6347214" y="1813303"/>
            <a:ext cx="3392804" cy="7564755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rgbClr val="317D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9">
            <a:extLst>
              <a:ext uri="{FF2B5EF4-FFF2-40B4-BE49-F238E27FC236}">
                <a16:creationId xmlns:a16="http://schemas.microsoft.com/office/drawing/2014/main" id="{55C4F869-B90C-0B40-A9F9-ADC2D812A79E}"/>
              </a:ext>
            </a:extLst>
          </p:cNvPr>
          <p:cNvSpPr/>
          <p:nvPr userDrawn="1"/>
        </p:nvSpPr>
        <p:spPr>
          <a:xfrm>
            <a:off x="2235659" y="1820288"/>
            <a:ext cx="3392804" cy="7564755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rgbClr val="317D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B9F40AF0-87DA-0A48-B6E9-4219F4180CF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32050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</a:t>
            </a:r>
            <a:endParaRPr lang="es-CL" dirty="0"/>
          </a:p>
        </p:txBody>
      </p:sp>
      <p:sp>
        <p:nvSpPr>
          <p:cNvPr id="32" name="Marcador de texto 8">
            <a:extLst>
              <a:ext uri="{FF2B5EF4-FFF2-40B4-BE49-F238E27FC236}">
                <a16:creationId xmlns:a16="http://schemas.microsoft.com/office/drawing/2014/main" id="{D90E074A-B7DF-8245-A38A-3D05E057F62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432050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01</a:t>
            </a:r>
            <a:endParaRPr lang="es-CL" dirty="0"/>
          </a:p>
        </p:txBody>
      </p:sp>
      <p:sp>
        <p:nvSpPr>
          <p:cNvPr id="34" name="Marcador de texto 33">
            <a:extLst>
              <a:ext uri="{FF2B5EF4-FFF2-40B4-BE49-F238E27FC236}">
                <a16:creationId xmlns:a16="http://schemas.microsoft.com/office/drawing/2014/main" id="{13C7172E-9E76-0741-9F46-1D2D52BD4AC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520907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 dirty="0">
                <a:latin typeface="Arial"/>
                <a:cs typeface="Arial"/>
              </a:rPr>
              <a:t>Lorem ipsum </a:t>
            </a:r>
            <a:r>
              <a:rPr lang="es-CL" sz="1800" b="0" spc="5" dirty="0">
                <a:latin typeface="Arial"/>
                <a:cs typeface="Arial"/>
              </a:rPr>
              <a:t>dolor sit </a:t>
            </a:r>
            <a:r>
              <a:rPr lang="es-CL" sz="1800" b="0" spc="10" dirty="0">
                <a:latin typeface="Arial"/>
                <a:cs typeface="Arial"/>
              </a:rPr>
              <a:t>amet, consectetuer </a:t>
            </a:r>
            <a:r>
              <a:rPr lang="es-CL" sz="1800" b="0" spc="5" dirty="0">
                <a:latin typeface="Arial"/>
                <a:cs typeface="Arial"/>
              </a:rPr>
              <a:t>adipiscing </a:t>
            </a:r>
            <a:r>
              <a:rPr lang="es-CL" sz="18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35" name="Marcador de texto 8">
            <a:extLst>
              <a:ext uri="{FF2B5EF4-FFF2-40B4-BE49-F238E27FC236}">
                <a16:creationId xmlns:a16="http://schemas.microsoft.com/office/drawing/2014/main" id="{FCB94CB1-4B2F-854C-BFCE-F2F8A555D8F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69873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</a:t>
            </a:r>
            <a:endParaRPr lang="es-CL" dirty="0"/>
          </a:p>
        </p:txBody>
      </p:sp>
      <p:sp>
        <p:nvSpPr>
          <p:cNvPr id="36" name="Marcador de texto 8">
            <a:extLst>
              <a:ext uri="{FF2B5EF4-FFF2-40B4-BE49-F238E27FC236}">
                <a16:creationId xmlns:a16="http://schemas.microsoft.com/office/drawing/2014/main" id="{230B54DA-B6A0-F547-8BE5-D93D21AF07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69873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02</a:t>
            </a:r>
            <a:endParaRPr lang="es-CL" dirty="0"/>
          </a:p>
        </p:txBody>
      </p:sp>
      <p:sp>
        <p:nvSpPr>
          <p:cNvPr id="37" name="Marcador de texto 33">
            <a:extLst>
              <a:ext uri="{FF2B5EF4-FFF2-40B4-BE49-F238E27FC236}">
                <a16:creationId xmlns:a16="http://schemas.microsoft.com/office/drawing/2014/main" id="{049144DE-9B32-BF42-AC58-CA84B84FCC1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58730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 dirty="0">
                <a:latin typeface="Arial"/>
                <a:cs typeface="Arial"/>
              </a:rPr>
              <a:t>Lorem ipsum </a:t>
            </a:r>
            <a:r>
              <a:rPr lang="es-CL" sz="1800" b="0" spc="5" dirty="0">
                <a:latin typeface="Arial"/>
                <a:cs typeface="Arial"/>
              </a:rPr>
              <a:t>dolor sit </a:t>
            </a:r>
            <a:r>
              <a:rPr lang="es-CL" sz="1800" b="0" spc="10" dirty="0">
                <a:latin typeface="Arial"/>
                <a:cs typeface="Arial"/>
              </a:rPr>
              <a:t>amet, consectetuer </a:t>
            </a:r>
            <a:r>
              <a:rPr lang="es-CL" sz="1800" b="0" spc="5" dirty="0">
                <a:latin typeface="Arial"/>
                <a:cs typeface="Arial"/>
              </a:rPr>
              <a:t>adipiscing </a:t>
            </a:r>
            <a:r>
              <a:rPr lang="es-CL" sz="18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38" name="Marcador de texto 8">
            <a:extLst>
              <a:ext uri="{FF2B5EF4-FFF2-40B4-BE49-F238E27FC236}">
                <a16:creationId xmlns:a16="http://schemas.microsoft.com/office/drawing/2014/main" id="{3AD26DB2-ADE0-4647-9024-836E8545020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642730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</a:t>
            </a:r>
            <a:endParaRPr lang="es-CL" dirty="0"/>
          </a:p>
        </p:txBody>
      </p:sp>
      <p:sp>
        <p:nvSpPr>
          <p:cNvPr id="39" name="Marcador de texto 8">
            <a:extLst>
              <a:ext uri="{FF2B5EF4-FFF2-40B4-BE49-F238E27FC236}">
                <a16:creationId xmlns:a16="http://schemas.microsoft.com/office/drawing/2014/main" id="{B4CCB6D0-24E1-6C4B-B00D-A59898F6651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42730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03</a:t>
            </a:r>
            <a:endParaRPr lang="es-CL" dirty="0"/>
          </a:p>
        </p:txBody>
      </p:sp>
      <p:sp>
        <p:nvSpPr>
          <p:cNvPr id="40" name="Marcador de texto 33">
            <a:extLst>
              <a:ext uri="{FF2B5EF4-FFF2-40B4-BE49-F238E27FC236}">
                <a16:creationId xmlns:a16="http://schemas.microsoft.com/office/drawing/2014/main" id="{E791DE5B-F3FB-2249-88C9-850052F11B1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31587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 dirty="0">
                <a:latin typeface="Arial"/>
                <a:cs typeface="Arial"/>
              </a:rPr>
              <a:t>Lorem ipsum </a:t>
            </a:r>
            <a:r>
              <a:rPr lang="es-CL" sz="1800" b="0" spc="5" dirty="0">
                <a:latin typeface="Arial"/>
                <a:cs typeface="Arial"/>
              </a:rPr>
              <a:t>dolor sit </a:t>
            </a:r>
            <a:r>
              <a:rPr lang="es-CL" sz="1800" b="0" spc="10" dirty="0">
                <a:latin typeface="Arial"/>
                <a:cs typeface="Arial"/>
              </a:rPr>
              <a:t>amet, consectetuer </a:t>
            </a:r>
            <a:r>
              <a:rPr lang="es-CL" sz="1800" b="0" spc="5" dirty="0">
                <a:latin typeface="Arial"/>
                <a:cs typeface="Arial"/>
              </a:rPr>
              <a:t>adipiscing </a:t>
            </a:r>
            <a:r>
              <a:rPr lang="es-CL" sz="18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41" name="Marcador de texto 8">
            <a:extLst>
              <a:ext uri="{FF2B5EF4-FFF2-40B4-BE49-F238E27FC236}">
                <a16:creationId xmlns:a16="http://schemas.microsoft.com/office/drawing/2014/main" id="{BFEC8CF8-CD6A-2D46-9209-80CB6E3757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44104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</a:t>
            </a:r>
            <a:endParaRPr lang="es-CL" dirty="0"/>
          </a:p>
        </p:txBody>
      </p:sp>
      <p:sp>
        <p:nvSpPr>
          <p:cNvPr id="42" name="Marcador de texto 8">
            <a:extLst>
              <a:ext uri="{FF2B5EF4-FFF2-40B4-BE49-F238E27FC236}">
                <a16:creationId xmlns:a16="http://schemas.microsoft.com/office/drawing/2014/main" id="{2B4261FE-A1D1-4B4F-95F4-6ED010B1120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844104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04</a:t>
            </a:r>
            <a:endParaRPr lang="es-CL" dirty="0"/>
          </a:p>
        </p:txBody>
      </p:sp>
      <p:sp>
        <p:nvSpPr>
          <p:cNvPr id="43" name="Marcador de texto 33">
            <a:extLst>
              <a:ext uri="{FF2B5EF4-FFF2-40B4-BE49-F238E27FC236}">
                <a16:creationId xmlns:a16="http://schemas.microsoft.com/office/drawing/2014/main" id="{675B8AD7-87CC-C84B-AFAA-1219F5560E5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4932961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 dirty="0">
                <a:latin typeface="Arial"/>
                <a:cs typeface="Arial"/>
              </a:rPr>
              <a:t>Lorem ipsum </a:t>
            </a:r>
            <a:r>
              <a:rPr lang="es-CL" sz="1800" b="0" spc="5" dirty="0">
                <a:latin typeface="Arial"/>
                <a:cs typeface="Arial"/>
              </a:rPr>
              <a:t>dolor sit </a:t>
            </a:r>
            <a:r>
              <a:rPr lang="es-CL" sz="1800" b="0" spc="10" dirty="0">
                <a:latin typeface="Arial"/>
                <a:cs typeface="Arial"/>
              </a:rPr>
              <a:t>amet, consectetuer </a:t>
            </a:r>
            <a:r>
              <a:rPr lang="es-CL" sz="1800" b="0" spc="5" dirty="0">
                <a:latin typeface="Arial"/>
                <a:cs typeface="Arial"/>
              </a:rPr>
              <a:t>adipiscing </a:t>
            </a:r>
            <a:r>
              <a:rPr lang="es-CL" sz="18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44" name="object 13">
            <a:extLst>
              <a:ext uri="{FF2B5EF4-FFF2-40B4-BE49-F238E27FC236}">
                <a16:creationId xmlns:a16="http://schemas.microsoft.com/office/drawing/2014/main" id="{9B5E9D9A-47C1-1E44-B23B-6F1ADDE4D8E6}"/>
              </a:ext>
            </a:extLst>
          </p:cNvPr>
          <p:cNvSpPr/>
          <p:nvPr userDrawn="1"/>
        </p:nvSpPr>
        <p:spPr>
          <a:xfrm>
            <a:off x="3579241" y="573087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13">
            <a:extLst>
              <a:ext uri="{FF2B5EF4-FFF2-40B4-BE49-F238E27FC236}">
                <a16:creationId xmlns:a16="http://schemas.microsoft.com/office/drawing/2014/main" id="{1ABCC154-C69E-B546-A2BD-4C9F96651155}"/>
              </a:ext>
            </a:extLst>
          </p:cNvPr>
          <p:cNvSpPr/>
          <p:nvPr userDrawn="1"/>
        </p:nvSpPr>
        <p:spPr>
          <a:xfrm>
            <a:off x="7667696" y="573087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13">
            <a:extLst>
              <a:ext uri="{FF2B5EF4-FFF2-40B4-BE49-F238E27FC236}">
                <a16:creationId xmlns:a16="http://schemas.microsoft.com/office/drawing/2014/main" id="{982DA456-C055-9C46-9D2A-E2B01BD77B0E}"/>
              </a:ext>
            </a:extLst>
          </p:cNvPr>
          <p:cNvSpPr/>
          <p:nvPr userDrawn="1"/>
        </p:nvSpPr>
        <p:spPr>
          <a:xfrm>
            <a:off x="15995650" y="573087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13">
            <a:extLst>
              <a:ext uri="{FF2B5EF4-FFF2-40B4-BE49-F238E27FC236}">
                <a16:creationId xmlns:a16="http://schemas.microsoft.com/office/drawing/2014/main" id="{6BD4CEE4-F664-604F-98CF-699643BD4FFF}"/>
              </a:ext>
            </a:extLst>
          </p:cNvPr>
          <p:cNvSpPr/>
          <p:nvPr userDrawn="1"/>
        </p:nvSpPr>
        <p:spPr>
          <a:xfrm>
            <a:off x="11728450" y="571988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2">
            <a:extLst>
              <a:ext uri="{FF2B5EF4-FFF2-40B4-BE49-F238E27FC236}">
                <a16:creationId xmlns:a16="http://schemas.microsoft.com/office/drawing/2014/main" id="{0B67C3A2-010D-4140-ABF4-F72A6A7F378C}"/>
              </a:ext>
            </a:extLst>
          </p:cNvPr>
          <p:cNvSpPr/>
          <p:nvPr userDrawn="1"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3">
            <a:extLst>
              <a:ext uri="{FF2B5EF4-FFF2-40B4-BE49-F238E27FC236}">
                <a16:creationId xmlns:a16="http://schemas.microsoft.com/office/drawing/2014/main" id="{D2D447AF-9C93-1A41-9207-B51827B0B3A7}"/>
              </a:ext>
            </a:extLst>
          </p:cNvPr>
          <p:cNvSpPr/>
          <p:nvPr userDrawn="1"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0" name="object 4">
            <a:extLst>
              <a:ext uri="{FF2B5EF4-FFF2-40B4-BE49-F238E27FC236}">
                <a16:creationId xmlns:a16="http://schemas.microsoft.com/office/drawing/2014/main" id="{3185B5ED-2353-7F43-98D6-FB917C139291}"/>
              </a:ext>
            </a:extLst>
          </p:cNvPr>
          <p:cNvGrpSpPr/>
          <p:nvPr userDrawn="1"/>
        </p:nvGrpSpPr>
        <p:grpSpPr>
          <a:xfrm>
            <a:off x="19131280" y="10355374"/>
            <a:ext cx="445770" cy="598170"/>
            <a:chOff x="18406074" y="10234089"/>
            <a:chExt cx="445770" cy="598170"/>
          </a:xfrm>
        </p:grpSpPr>
        <p:sp>
          <p:nvSpPr>
            <p:cNvPr id="51" name="object 5">
              <a:extLst>
                <a:ext uri="{FF2B5EF4-FFF2-40B4-BE49-F238E27FC236}">
                  <a16:creationId xmlns:a16="http://schemas.microsoft.com/office/drawing/2014/main" id="{886CB714-3245-7648-B161-D646B4D8D540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" name="object 6">
              <a:extLst>
                <a:ext uri="{FF2B5EF4-FFF2-40B4-BE49-F238E27FC236}">
                  <a16:creationId xmlns:a16="http://schemas.microsoft.com/office/drawing/2014/main" id="{70D7E7E3-B924-4C4F-B481-828638FCF065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pic>
        <p:nvPicPr>
          <p:cNvPr id="53" name="Gráfico 52">
            <a:extLst>
              <a:ext uri="{FF2B5EF4-FFF2-40B4-BE49-F238E27FC236}">
                <a16:creationId xmlns:a16="http://schemas.microsoft.com/office/drawing/2014/main" id="{BEBF0785-D638-6446-9E71-B794CEB230F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2325995" y="10351817"/>
            <a:ext cx="4224383" cy="83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2110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ángulo 23">
            <a:extLst>
              <a:ext uri="{FF2B5EF4-FFF2-40B4-BE49-F238E27FC236}">
                <a16:creationId xmlns:a16="http://schemas.microsoft.com/office/drawing/2014/main" id="{84BBD3E8-4E3E-7143-93D6-703701B55B8F}"/>
              </a:ext>
            </a:extLst>
          </p:cNvPr>
          <p:cNvSpPr/>
          <p:nvPr userDrawn="1"/>
        </p:nvSpPr>
        <p:spPr>
          <a:xfrm>
            <a:off x="0" y="828729"/>
            <a:ext cx="6647329" cy="1168346"/>
          </a:xfrm>
          <a:prstGeom prst="rect">
            <a:avLst/>
          </a:prstGeom>
          <a:solidFill>
            <a:srgbClr val="317D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6" name="object 3">
            <a:extLst>
              <a:ext uri="{FF2B5EF4-FFF2-40B4-BE49-F238E27FC236}">
                <a16:creationId xmlns:a16="http://schemas.microsoft.com/office/drawing/2014/main" id="{3F0A3CF7-27AF-C54F-8A82-249182FDF036}"/>
              </a:ext>
            </a:extLst>
          </p:cNvPr>
          <p:cNvSpPr/>
          <p:nvPr userDrawn="1"/>
        </p:nvSpPr>
        <p:spPr>
          <a:xfrm>
            <a:off x="6699250" y="828729"/>
            <a:ext cx="152400" cy="1168346"/>
          </a:xfrm>
          <a:custGeom>
            <a:avLst/>
            <a:gdLst/>
            <a:ahLst/>
            <a:cxnLst/>
            <a:rect l="l" t="t" r="r" b="b"/>
            <a:pathLst>
              <a:path w="53339" h="6827520">
                <a:moveTo>
                  <a:pt x="26606" y="0"/>
                </a:moveTo>
                <a:lnTo>
                  <a:pt x="16269" y="2095"/>
                </a:lnTo>
                <a:lnTo>
                  <a:pt x="7809" y="7806"/>
                </a:lnTo>
                <a:lnTo>
                  <a:pt x="2097" y="16264"/>
                </a:lnTo>
                <a:lnTo>
                  <a:pt x="0" y="26606"/>
                </a:lnTo>
                <a:lnTo>
                  <a:pt x="0" y="6800368"/>
                </a:lnTo>
                <a:lnTo>
                  <a:pt x="2097" y="6810704"/>
                </a:lnTo>
                <a:lnTo>
                  <a:pt x="7809" y="6819160"/>
                </a:lnTo>
                <a:lnTo>
                  <a:pt x="16269" y="6824869"/>
                </a:lnTo>
                <a:lnTo>
                  <a:pt x="26606" y="6826964"/>
                </a:lnTo>
                <a:lnTo>
                  <a:pt x="36943" y="6824869"/>
                </a:lnTo>
                <a:lnTo>
                  <a:pt x="45403" y="6819160"/>
                </a:lnTo>
                <a:lnTo>
                  <a:pt x="51115" y="6810704"/>
                </a:lnTo>
                <a:lnTo>
                  <a:pt x="53213" y="6800368"/>
                </a:lnTo>
                <a:lnTo>
                  <a:pt x="53213" y="26606"/>
                </a:lnTo>
                <a:lnTo>
                  <a:pt x="51115" y="16264"/>
                </a:lnTo>
                <a:lnTo>
                  <a:pt x="45403" y="7806"/>
                </a:lnTo>
                <a:lnTo>
                  <a:pt x="36943" y="2095"/>
                </a:lnTo>
                <a:lnTo>
                  <a:pt x="26606" y="0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Marcador de texto 26">
            <a:extLst>
              <a:ext uri="{FF2B5EF4-FFF2-40B4-BE49-F238E27FC236}">
                <a16:creationId xmlns:a16="http://schemas.microsoft.com/office/drawing/2014/main" id="{60CA0A8E-31A5-234D-AC7B-9748F2C75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4040" y="1258411"/>
            <a:ext cx="5896610" cy="1477328"/>
          </a:xfrm>
        </p:spPr>
        <p:txBody>
          <a:bodyPr/>
          <a:lstStyle>
            <a:lvl1pPr algn="l">
              <a:defRPr sz="4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 LOREM IPSUM</a:t>
            </a:r>
            <a:endParaRPr lang="es-CL" dirty="0"/>
          </a:p>
        </p:txBody>
      </p:sp>
      <p:sp>
        <p:nvSpPr>
          <p:cNvPr id="31" name="Marcador de texto 3">
            <a:extLst>
              <a:ext uri="{FF2B5EF4-FFF2-40B4-BE49-F238E27FC236}">
                <a16:creationId xmlns:a16="http://schemas.microsoft.com/office/drawing/2014/main" id="{B2FCA64A-F62A-7D46-AFDE-4EB256B113A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4674" y="2911475"/>
            <a:ext cx="5895975" cy="1477328"/>
          </a:xfrm>
        </p:spPr>
        <p:txBody>
          <a:bodyPr/>
          <a:lstStyle>
            <a:lvl1pPr algn="l"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ut </a:t>
            </a:r>
            <a:r>
              <a:rPr lang="es-ES" dirty="0" err="1"/>
              <a:t>wisi</a:t>
            </a:r>
            <a:r>
              <a:rPr lang="es-ES" dirty="0"/>
              <a:t> </a:t>
            </a:r>
            <a:r>
              <a:rPr lang="es-ES" dirty="0" err="1"/>
              <a:t>enim</a:t>
            </a:r>
            <a:r>
              <a:rPr lang="es-ES" dirty="0"/>
              <a:t> ad </a:t>
            </a:r>
            <a:r>
              <a:rPr lang="es-ES" dirty="0" err="1"/>
              <a:t>minim</a:t>
            </a:r>
            <a:r>
              <a:rPr lang="es-ES" dirty="0"/>
              <a:t> </a:t>
            </a:r>
            <a:r>
              <a:rPr lang="es-ES" dirty="0" err="1"/>
              <a:t>mannt</a:t>
            </a:r>
            <a:r>
              <a:rPr lang="es-ES" dirty="0"/>
              <a:t>  </a:t>
            </a:r>
            <a:r>
              <a:rPr lang="es-ES" dirty="0" err="1"/>
              <a:t>veniam</a:t>
            </a:r>
            <a:r>
              <a:rPr lang="es-ES" dirty="0"/>
              <a:t>, </a:t>
            </a:r>
            <a:r>
              <a:rPr lang="es-ES" dirty="0" err="1"/>
              <a:t>quis</a:t>
            </a:r>
            <a:r>
              <a:rPr lang="es-ES" dirty="0"/>
              <a:t> </a:t>
            </a:r>
            <a:r>
              <a:rPr lang="es-ES" dirty="0" err="1"/>
              <a:t>nostrud</a:t>
            </a:r>
            <a:r>
              <a:rPr lang="es-ES" dirty="0"/>
              <a:t> </a:t>
            </a:r>
            <a:r>
              <a:rPr lang="es-ES" dirty="0" err="1"/>
              <a:t>exerci</a:t>
            </a:r>
            <a:r>
              <a:rPr lang="es-ES" dirty="0"/>
              <a:t>  </a:t>
            </a:r>
            <a:r>
              <a:rPr lang="es-ES" dirty="0" err="1"/>
              <a:t>tation</a:t>
            </a:r>
            <a:r>
              <a:rPr lang="es-ES" dirty="0"/>
              <a:t> </a:t>
            </a:r>
            <a:r>
              <a:rPr lang="es-ES" dirty="0" err="1"/>
              <a:t>ulla</a:t>
            </a:r>
            <a:r>
              <a:rPr lang="es-ES" dirty="0"/>
              <a:t> </a:t>
            </a:r>
            <a:r>
              <a:rPr lang="es-ES" dirty="0" err="1"/>
              <a:t>mcorper</a:t>
            </a:r>
            <a:r>
              <a:rPr lang="es-ES" dirty="0"/>
              <a:t> </a:t>
            </a:r>
            <a:r>
              <a:rPr lang="es-ES" dirty="0" err="1"/>
              <a:t>suscipit</a:t>
            </a:r>
            <a:r>
              <a:rPr lang="es-ES" dirty="0"/>
              <a:t> lo</a:t>
            </a:r>
          </a:p>
          <a:p>
            <a:endParaRPr lang="es-ES" dirty="0"/>
          </a:p>
        </p:txBody>
      </p:sp>
      <p:sp>
        <p:nvSpPr>
          <p:cNvPr id="32" name="object 2">
            <a:extLst>
              <a:ext uri="{FF2B5EF4-FFF2-40B4-BE49-F238E27FC236}">
                <a16:creationId xmlns:a16="http://schemas.microsoft.com/office/drawing/2014/main" id="{3E996A7B-5475-8648-80AF-B9FC4BDFAFBC}"/>
              </a:ext>
            </a:extLst>
          </p:cNvPr>
          <p:cNvSpPr/>
          <p:nvPr userDrawn="1"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">
            <a:extLst>
              <a:ext uri="{FF2B5EF4-FFF2-40B4-BE49-F238E27FC236}">
                <a16:creationId xmlns:a16="http://schemas.microsoft.com/office/drawing/2014/main" id="{0A761E5C-A140-404A-B948-83BB07042F18}"/>
              </a:ext>
            </a:extLst>
          </p:cNvPr>
          <p:cNvSpPr/>
          <p:nvPr userDrawn="1"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4" name="object 4">
            <a:extLst>
              <a:ext uri="{FF2B5EF4-FFF2-40B4-BE49-F238E27FC236}">
                <a16:creationId xmlns:a16="http://schemas.microsoft.com/office/drawing/2014/main" id="{F85B8010-B39D-E141-A442-43BA37AA9298}"/>
              </a:ext>
            </a:extLst>
          </p:cNvPr>
          <p:cNvGrpSpPr/>
          <p:nvPr userDrawn="1"/>
        </p:nvGrpSpPr>
        <p:grpSpPr>
          <a:xfrm>
            <a:off x="19131280" y="10355374"/>
            <a:ext cx="445770" cy="598170"/>
            <a:chOff x="18406074" y="10234089"/>
            <a:chExt cx="445770" cy="598170"/>
          </a:xfrm>
        </p:grpSpPr>
        <p:sp>
          <p:nvSpPr>
            <p:cNvPr id="35" name="object 5">
              <a:extLst>
                <a:ext uri="{FF2B5EF4-FFF2-40B4-BE49-F238E27FC236}">
                  <a16:creationId xmlns:a16="http://schemas.microsoft.com/office/drawing/2014/main" id="{6777C2CC-3F19-944C-A6BE-3BA7FDE0AB12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6">
              <a:extLst>
                <a:ext uri="{FF2B5EF4-FFF2-40B4-BE49-F238E27FC236}">
                  <a16:creationId xmlns:a16="http://schemas.microsoft.com/office/drawing/2014/main" id="{867BBFEF-9432-8A42-A7EF-5A6AD57D317D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pic>
        <p:nvPicPr>
          <p:cNvPr id="37" name="Gráfico 36">
            <a:extLst>
              <a:ext uri="{FF2B5EF4-FFF2-40B4-BE49-F238E27FC236}">
                <a16:creationId xmlns:a16="http://schemas.microsoft.com/office/drawing/2014/main" id="{A8B463B4-447A-7B4A-914E-C9D22D793BC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2325995" y="10351817"/>
            <a:ext cx="4224383" cy="833510"/>
          </a:xfrm>
          <a:prstGeom prst="rect">
            <a:avLst/>
          </a:prstGeom>
        </p:spPr>
      </p:pic>
      <p:sp>
        <p:nvSpPr>
          <p:cNvPr id="3" name="Marcador de texto 3">
            <a:extLst>
              <a:ext uri="{FF2B5EF4-FFF2-40B4-BE49-F238E27FC236}">
                <a16:creationId xmlns:a16="http://schemas.microsoft.com/office/drawing/2014/main" id="{89B0BC78-4CB7-2CDC-6DC0-5EF494D5443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91068" y="2911475"/>
            <a:ext cx="12685915" cy="1661993"/>
          </a:xfrm>
        </p:spPr>
        <p:txBody>
          <a:bodyPr/>
          <a:lstStyle>
            <a:lvl1pPr algn="l">
              <a:defRPr sz="3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ut </a:t>
            </a:r>
            <a:r>
              <a:rPr lang="es-ES" dirty="0" err="1"/>
              <a:t>wisi</a:t>
            </a:r>
            <a:r>
              <a:rPr lang="es-ES" dirty="0"/>
              <a:t> </a:t>
            </a:r>
            <a:r>
              <a:rPr lang="es-ES" dirty="0" err="1"/>
              <a:t>enim</a:t>
            </a:r>
            <a:r>
              <a:rPr lang="es-ES" dirty="0"/>
              <a:t> ad </a:t>
            </a:r>
            <a:r>
              <a:rPr lang="es-ES" dirty="0" err="1"/>
              <a:t>minim</a:t>
            </a:r>
            <a:r>
              <a:rPr lang="es-ES" dirty="0"/>
              <a:t> </a:t>
            </a:r>
            <a:r>
              <a:rPr lang="es-ES" dirty="0" err="1"/>
              <a:t>mannt</a:t>
            </a:r>
            <a:r>
              <a:rPr lang="es-ES" dirty="0"/>
              <a:t>  </a:t>
            </a:r>
            <a:r>
              <a:rPr lang="es-ES" dirty="0" err="1"/>
              <a:t>veniam</a:t>
            </a:r>
            <a:r>
              <a:rPr lang="es-ES" dirty="0"/>
              <a:t>, </a:t>
            </a:r>
            <a:r>
              <a:rPr lang="es-ES" dirty="0" err="1"/>
              <a:t>quis</a:t>
            </a:r>
            <a:r>
              <a:rPr lang="es-ES" dirty="0"/>
              <a:t> </a:t>
            </a:r>
            <a:r>
              <a:rPr lang="es-ES" dirty="0" err="1"/>
              <a:t>nostrud</a:t>
            </a:r>
            <a:r>
              <a:rPr lang="es-ES" dirty="0"/>
              <a:t> </a:t>
            </a:r>
            <a:r>
              <a:rPr lang="es-ES" dirty="0" err="1"/>
              <a:t>exerci</a:t>
            </a:r>
            <a:r>
              <a:rPr lang="es-ES" dirty="0"/>
              <a:t>  </a:t>
            </a:r>
            <a:r>
              <a:rPr lang="es-ES" dirty="0" err="1"/>
              <a:t>tation</a:t>
            </a:r>
            <a:r>
              <a:rPr lang="es-ES" dirty="0"/>
              <a:t> </a:t>
            </a:r>
            <a:r>
              <a:rPr lang="es-ES" dirty="0" err="1"/>
              <a:t>ulla</a:t>
            </a:r>
            <a:r>
              <a:rPr lang="es-ES" dirty="0"/>
              <a:t> </a:t>
            </a:r>
            <a:r>
              <a:rPr lang="es-ES" dirty="0" err="1"/>
              <a:t>mcorper</a:t>
            </a:r>
            <a:r>
              <a:rPr lang="es-ES" dirty="0"/>
              <a:t> </a:t>
            </a:r>
            <a:r>
              <a:rPr lang="es-ES" dirty="0" err="1"/>
              <a:t>suscipit</a:t>
            </a:r>
            <a:r>
              <a:rPr lang="es-ES" dirty="0"/>
              <a:t> lo</a:t>
            </a:r>
          </a:p>
          <a:p>
            <a:endParaRPr lang="es-E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ángulo 23">
            <a:extLst>
              <a:ext uri="{FF2B5EF4-FFF2-40B4-BE49-F238E27FC236}">
                <a16:creationId xmlns:a16="http://schemas.microsoft.com/office/drawing/2014/main" id="{84BBD3E8-4E3E-7143-93D6-703701B55B8F}"/>
              </a:ext>
            </a:extLst>
          </p:cNvPr>
          <p:cNvSpPr/>
          <p:nvPr userDrawn="1"/>
        </p:nvSpPr>
        <p:spPr>
          <a:xfrm>
            <a:off x="1" y="828729"/>
            <a:ext cx="4870450" cy="1168346"/>
          </a:xfrm>
          <a:prstGeom prst="rect">
            <a:avLst/>
          </a:prstGeom>
          <a:solidFill>
            <a:srgbClr val="317D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6" name="object 3">
            <a:extLst>
              <a:ext uri="{FF2B5EF4-FFF2-40B4-BE49-F238E27FC236}">
                <a16:creationId xmlns:a16="http://schemas.microsoft.com/office/drawing/2014/main" id="{3F0A3CF7-27AF-C54F-8A82-249182FDF036}"/>
              </a:ext>
            </a:extLst>
          </p:cNvPr>
          <p:cNvSpPr/>
          <p:nvPr userDrawn="1"/>
        </p:nvSpPr>
        <p:spPr>
          <a:xfrm>
            <a:off x="5022850" y="828729"/>
            <a:ext cx="152400" cy="1168346"/>
          </a:xfrm>
          <a:custGeom>
            <a:avLst/>
            <a:gdLst/>
            <a:ahLst/>
            <a:cxnLst/>
            <a:rect l="l" t="t" r="r" b="b"/>
            <a:pathLst>
              <a:path w="53339" h="6827520">
                <a:moveTo>
                  <a:pt x="26606" y="0"/>
                </a:moveTo>
                <a:lnTo>
                  <a:pt x="16269" y="2095"/>
                </a:lnTo>
                <a:lnTo>
                  <a:pt x="7809" y="7806"/>
                </a:lnTo>
                <a:lnTo>
                  <a:pt x="2097" y="16264"/>
                </a:lnTo>
                <a:lnTo>
                  <a:pt x="0" y="26606"/>
                </a:lnTo>
                <a:lnTo>
                  <a:pt x="0" y="6800368"/>
                </a:lnTo>
                <a:lnTo>
                  <a:pt x="2097" y="6810704"/>
                </a:lnTo>
                <a:lnTo>
                  <a:pt x="7809" y="6819160"/>
                </a:lnTo>
                <a:lnTo>
                  <a:pt x="16269" y="6824869"/>
                </a:lnTo>
                <a:lnTo>
                  <a:pt x="26606" y="6826964"/>
                </a:lnTo>
                <a:lnTo>
                  <a:pt x="36943" y="6824869"/>
                </a:lnTo>
                <a:lnTo>
                  <a:pt x="45403" y="6819160"/>
                </a:lnTo>
                <a:lnTo>
                  <a:pt x="51115" y="6810704"/>
                </a:lnTo>
                <a:lnTo>
                  <a:pt x="53213" y="6800368"/>
                </a:lnTo>
                <a:lnTo>
                  <a:pt x="53213" y="26606"/>
                </a:lnTo>
                <a:lnTo>
                  <a:pt x="51115" y="16264"/>
                </a:lnTo>
                <a:lnTo>
                  <a:pt x="45403" y="7806"/>
                </a:lnTo>
                <a:lnTo>
                  <a:pt x="36943" y="2095"/>
                </a:lnTo>
                <a:lnTo>
                  <a:pt x="26606" y="0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Marcador de texto 26">
            <a:extLst>
              <a:ext uri="{FF2B5EF4-FFF2-40B4-BE49-F238E27FC236}">
                <a16:creationId xmlns:a16="http://schemas.microsoft.com/office/drawing/2014/main" id="{60CA0A8E-31A5-234D-AC7B-9748F2C75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4039" y="1258411"/>
            <a:ext cx="4296411" cy="1477328"/>
          </a:xfrm>
        </p:spPr>
        <p:txBody>
          <a:bodyPr/>
          <a:lstStyle>
            <a:lvl1pPr algn="l">
              <a:defRPr sz="4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 LOREM IPSUM</a:t>
            </a:r>
            <a:endParaRPr lang="es-CL" dirty="0"/>
          </a:p>
        </p:txBody>
      </p:sp>
      <p:sp>
        <p:nvSpPr>
          <p:cNvPr id="31" name="Marcador de texto 3">
            <a:extLst>
              <a:ext uri="{FF2B5EF4-FFF2-40B4-BE49-F238E27FC236}">
                <a16:creationId xmlns:a16="http://schemas.microsoft.com/office/drawing/2014/main" id="{B2FCA64A-F62A-7D46-AFDE-4EB256B113A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4675" y="3521075"/>
            <a:ext cx="4143376" cy="1846659"/>
          </a:xfrm>
        </p:spPr>
        <p:txBody>
          <a:bodyPr/>
          <a:lstStyle>
            <a:lvl1pPr algn="l"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ut </a:t>
            </a:r>
            <a:r>
              <a:rPr lang="es-ES" dirty="0" err="1"/>
              <a:t>wisi</a:t>
            </a:r>
            <a:r>
              <a:rPr lang="es-ES" dirty="0"/>
              <a:t> </a:t>
            </a:r>
            <a:r>
              <a:rPr lang="es-ES" dirty="0" err="1"/>
              <a:t>enim</a:t>
            </a:r>
            <a:r>
              <a:rPr lang="es-ES" dirty="0"/>
              <a:t> ad </a:t>
            </a:r>
            <a:r>
              <a:rPr lang="es-ES" dirty="0" err="1"/>
              <a:t>minim</a:t>
            </a:r>
            <a:r>
              <a:rPr lang="es-ES" dirty="0"/>
              <a:t> </a:t>
            </a:r>
            <a:r>
              <a:rPr lang="es-ES" dirty="0" err="1"/>
              <a:t>mannt</a:t>
            </a:r>
            <a:r>
              <a:rPr lang="es-ES" dirty="0"/>
              <a:t>  </a:t>
            </a:r>
            <a:r>
              <a:rPr lang="es-ES" dirty="0" err="1"/>
              <a:t>veniam</a:t>
            </a:r>
            <a:r>
              <a:rPr lang="es-ES" dirty="0"/>
              <a:t>, </a:t>
            </a:r>
            <a:r>
              <a:rPr lang="es-ES" dirty="0" err="1"/>
              <a:t>quis</a:t>
            </a:r>
            <a:r>
              <a:rPr lang="es-ES" dirty="0"/>
              <a:t> </a:t>
            </a:r>
            <a:r>
              <a:rPr lang="es-ES" dirty="0" err="1"/>
              <a:t>nostrud</a:t>
            </a:r>
            <a:r>
              <a:rPr lang="es-ES" dirty="0"/>
              <a:t> </a:t>
            </a:r>
            <a:r>
              <a:rPr lang="es-ES" dirty="0" err="1"/>
              <a:t>exerci</a:t>
            </a:r>
            <a:r>
              <a:rPr lang="es-ES" dirty="0"/>
              <a:t>  </a:t>
            </a:r>
            <a:r>
              <a:rPr lang="es-ES" dirty="0" err="1"/>
              <a:t>tation</a:t>
            </a:r>
            <a:r>
              <a:rPr lang="es-ES" dirty="0"/>
              <a:t> </a:t>
            </a:r>
            <a:r>
              <a:rPr lang="es-ES" dirty="0" err="1"/>
              <a:t>ulla</a:t>
            </a:r>
            <a:r>
              <a:rPr lang="es-ES" dirty="0"/>
              <a:t> </a:t>
            </a:r>
            <a:r>
              <a:rPr lang="es-ES" dirty="0" err="1"/>
              <a:t>mcorper</a:t>
            </a:r>
            <a:r>
              <a:rPr lang="es-ES" dirty="0"/>
              <a:t> </a:t>
            </a:r>
            <a:r>
              <a:rPr lang="es-ES" dirty="0" err="1"/>
              <a:t>suscipit</a:t>
            </a:r>
            <a:r>
              <a:rPr lang="es-ES" dirty="0"/>
              <a:t> lo</a:t>
            </a:r>
          </a:p>
          <a:p>
            <a:endParaRPr lang="es-ES" dirty="0"/>
          </a:p>
        </p:txBody>
      </p:sp>
      <p:sp>
        <p:nvSpPr>
          <p:cNvPr id="32" name="object 2">
            <a:extLst>
              <a:ext uri="{FF2B5EF4-FFF2-40B4-BE49-F238E27FC236}">
                <a16:creationId xmlns:a16="http://schemas.microsoft.com/office/drawing/2014/main" id="{3E996A7B-5475-8648-80AF-B9FC4BDFAFBC}"/>
              </a:ext>
            </a:extLst>
          </p:cNvPr>
          <p:cNvSpPr/>
          <p:nvPr userDrawn="1"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">
            <a:extLst>
              <a:ext uri="{FF2B5EF4-FFF2-40B4-BE49-F238E27FC236}">
                <a16:creationId xmlns:a16="http://schemas.microsoft.com/office/drawing/2014/main" id="{0A761E5C-A140-404A-B948-83BB07042F18}"/>
              </a:ext>
            </a:extLst>
          </p:cNvPr>
          <p:cNvSpPr/>
          <p:nvPr userDrawn="1"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4" name="object 4">
            <a:extLst>
              <a:ext uri="{FF2B5EF4-FFF2-40B4-BE49-F238E27FC236}">
                <a16:creationId xmlns:a16="http://schemas.microsoft.com/office/drawing/2014/main" id="{F85B8010-B39D-E141-A442-43BA37AA9298}"/>
              </a:ext>
            </a:extLst>
          </p:cNvPr>
          <p:cNvGrpSpPr/>
          <p:nvPr userDrawn="1"/>
        </p:nvGrpSpPr>
        <p:grpSpPr>
          <a:xfrm>
            <a:off x="19131280" y="10355374"/>
            <a:ext cx="445770" cy="598170"/>
            <a:chOff x="18406074" y="10234089"/>
            <a:chExt cx="445770" cy="598170"/>
          </a:xfrm>
        </p:grpSpPr>
        <p:sp>
          <p:nvSpPr>
            <p:cNvPr id="35" name="object 5">
              <a:extLst>
                <a:ext uri="{FF2B5EF4-FFF2-40B4-BE49-F238E27FC236}">
                  <a16:creationId xmlns:a16="http://schemas.microsoft.com/office/drawing/2014/main" id="{6777C2CC-3F19-944C-A6BE-3BA7FDE0AB12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6">
              <a:extLst>
                <a:ext uri="{FF2B5EF4-FFF2-40B4-BE49-F238E27FC236}">
                  <a16:creationId xmlns:a16="http://schemas.microsoft.com/office/drawing/2014/main" id="{867BBFEF-9432-8A42-A7EF-5A6AD57D317D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pic>
        <p:nvPicPr>
          <p:cNvPr id="37" name="Gráfico 36">
            <a:extLst>
              <a:ext uri="{FF2B5EF4-FFF2-40B4-BE49-F238E27FC236}">
                <a16:creationId xmlns:a16="http://schemas.microsoft.com/office/drawing/2014/main" id="{A8B463B4-447A-7B4A-914E-C9D22D793BC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2325995" y="10351817"/>
            <a:ext cx="4224383" cy="833510"/>
          </a:xfrm>
          <a:prstGeom prst="rect">
            <a:avLst/>
          </a:prstGeom>
        </p:spPr>
      </p:pic>
      <p:sp>
        <p:nvSpPr>
          <p:cNvPr id="3" name="Marcador de texto 3">
            <a:extLst>
              <a:ext uri="{FF2B5EF4-FFF2-40B4-BE49-F238E27FC236}">
                <a16:creationId xmlns:a16="http://schemas.microsoft.com/office/drawing/2014/main" id="{89B0BC78-4CB7-2CDC-6DC0-5EF494D5443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91068" y="3521075"/>
            <a:ext cx="12685915" cy="1661993"/>
          </a:xfrm>
        </p:spPr>
        <p:txBody>
          <a:bodyPr/>
          <a:lstStyle>
            <a:lvl1pPr algn="l">
              <a:defRPr sz="3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ut </a:t>
            </a:r>
            <a:r>
              <a:rPr lang="es-ES" dirty="0" err="1"/>
              <a:t>wisi</a:t>
            </a:r>
            <a:r>
              <a:rPr lang="es-ES" dirty="0"/>
              <a:t> </a:t>
            </a:r>
            <a:r>
              <a:rPr lang="es-ES" dirty="0" err="1"/>
              <a:t>enim</a:t>
            </a:r>
            <a:r>
              <a:rPr lang="es-ES" dirty="0"/>
              <a:t> ad </a:t>
            </a:r>
            <a:r>
              <a:rPr lang="es-ES" dirty="0" err="1"/>
              <a:t>minim</a:t>
            </a:r>
            <a:r>
              <a:rPr lang="es-ES" dirty="0"/>
              <a:t> </a:t>
            </a:r>
            <a:r>
              <a:rPr lang="es-ES" dirty="0" err="1"/>
              <a:t>mannt</a:t>
            </a:r>
            <a:r>
              <a:rPr lang="es-ES" dirty="0"/>
              <a:t>  </a:t>
            </a:r>
            <a:r>
              <a:rPr lang="es-ES" dirty="0" err="1"/>
              <a:t>veniam</a:t>
            </a:r>
            <a:r>
              <a:rPr lang="es-ES" dirty="0"/>
              <a:t>, </a:t>
            </a:r>
            <a:r>
              <a:rPr lang="es-ES" dirty="0" err="1"/>
              <a:t>quis</a:t>
            </a:r>
            <a:r>
              <a:rPr lang="es-ES" dirty="0"/>
              <a:t> </a:t>
            </a:r>
            <a:r>
              <a:rPr lang="es-ES" dirty="0" err="1"/>
              <a:t>nostrud</a:t>
            </a:r>
            <a:r>
              <a:rPr lang="es-ES" dirty="0"/>
              <a:t> </a:t>
            </a:r>
            <a:r>
              <a:rPr lang="es-ES" dirty="0" err="1"/>
              <a:t>exerci</a:t>
            </a:r>
            <a:r>
              <a:rPr lang="es-ES" dirty="0"/>
              <a:t>  </a:t>
            </a:r>
            <a:r>
              <a:rPr lang="es-ES" dirty="0" err="1"/>
              <a:t>tation</a:t>
            </a:r>
            <a:r>
              <a:rPr lang="es-ES" dirty="0"/>
              <a:t> </a:t>
            </a:r>
            <a:r>
              <a:rPr lang="es-ES" dirty="0" err="1"/>
              <a:t>ulla</a:t>
            </a:r>
            <a:r>
              <a:rPr lang="es-ES" dirty="0"/>
              <a:t> </a:t>
            </a:r>
            <a:r>
              <a:rPr lang="es-ES" dirty="0" err="1"/>
              <a:t>mcorper</a:t>
            </a:r>
            <a:r>
              <a:rPr lang="es-ES" dirty="0"/>
              <a:t> </a:t>
            </a:r>
            <a:r>
              <a:rPr lang="es-ES" dirty="0" err="1"/>
              <a:t>suscipit</a:t>
            </a:r>
            <a:r>
              <a:rPr lang="es-ES" dirty="0"/>
              <a:t> lo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707725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F0C62AA-7E37-6845-8D8A-ED2B4A20925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0104100" cy="7378258"/>
          </a:xfrm>
          <a:prstGeom prst="rect">
            <a:avLst/>
          </a:prstGeom>
        </p:spPr>
      </p:pic>
      <p:sp>
        <p:nvSpPr>
          <p:cNvPr id="35" name="object 2">
            <a:extLst>
              <a:ext uri="{FF2B5EF4-FFF2-40B4-BE49-F238E27FC236}">
                <a16:creationId xmlns:a16="http://schemas.microsoft.com/office/drawing/2014/main" id="{8B4706A3-2EB4-0941-8713-118E1EE44C32}"/>
              </a:ext>
            </a:extLst>
          </p:cNvPr>
          <p:cNvSpPr/>
          <p:nvPr userDrawn="1"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">
            <a:extLst>
              <a:ext uri="{FF2B5EF4-FFF2-40B4-BE49-F238E27FC236}">
                <a16:creationId xmlns:a16="http://schemas.microsoft.com/office/drawing/2014/main" id="{1D44F9E2-5379-7E4A-83D8-2FDE2AFAFEF9}"/>
              </a:ext>
            </a:extLst>
          </p:cNvPr>
          <p:cNvSpPr/>
          <p:nvPr userDrawn="1"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7" name="object 4">
            <a:extLst>
              <a:ext uri="{FF2B5EF4-FFF2-40B4-BE49-F238E27FC236}">
                <a16:creationId xmlns:a16="http://schemas.microsoft.com/office/drawing/2014/main" id="{0360ECE7-3B5A-AA42-B97A-B717880F7FD0}"/>
              </a:ext>
            </a:extLst>
          </p:cNvPr>
          <p:cNvGrpSpPr/>
          <p:nvPr userDrawn="1"/>
        </p:nvGrpSpPr>
        <p:grpSpPr>
          <a:xfrm>
            <a:off x="19131280" y="10355374"/>
            <a:ext cx="445770" cy="598170"/>
            <a:chOff x="18406074" y="10234089"/>
            <a:chExt cx="445770" cy="598170"/>
          </a:xfrm>
        </p:grpSpPr>
        <p:sp>
          <p:nvSpPr>
            <p:cNvPr id="38" name="object 5">
              <a:extLst>
                <a:ext uri="{FF2B5EF4-FFF2-40B4-BE49-F238E27FC236}">
                  <a16:creationId xmlns:a16="http://schemas.microsoft.com/office/drawing/2014/main" id="{A6298163-CFF5-EA4A-8794-9DB6E054DA1C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6">
              <a:extLst>
                <a:ext uri="{FF2B5EF4-FFF2-40B4-BE49-F238E27FC236}">
                  <a16:creationId xmlns:a16="http://schemas.microsoft.com/office/drawing/2014/main" id="{93ED0631-D4B8-9245-AED9-7FFC3DF8BF8D}"/>
                </a:ext>
              </a:extLst>
            </p:cNvPr>
            <p:cNvPicPr/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pic>
        <p:nvPicPr>
          <p:cNvPr id="40" name="Gráfico 39">
            <a:extLst>
              <a:ext uri="{FF2B5EF4-FFF2-40B4-BE49-F238E27FC236}">
                <a16:creationId xmlns:a16="http://schemas.microsoft.com/office/drawing/2014/main" id="{753FB46B-300A-F44F-AAAA-E67F66AD18C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2325995" y="10351817"/>
            <a:ext cx="4224383" cy="833510"/>
          </a:xfrm>
          <a:prstGeom prst="rect">
            <a:avLst/>
          </a:prstGeom>
        </p:spPr>
      </p:pic>
      <p:sp>
        <p:nvSpPr>
          <p:cNvPr id="41" name="Título 10">
            <a:extLst>
              <a:ext uri="{FF2B5EF4-FFF2-40B4-BE49-F238E27FC236}">
                <a16:creationId xmlns:a16="http://schemas.microsoft.com/office/drawing/2014/main" id="{01AF9639-B5F6-6546-8B77-C66957275E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990" y="8235994"/>
            <a:ext cx="6048240" cy="232492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A9205323-AC03-D74A-AEE3-E3B4BB450B70}"/>
              </a:ext>
            </a:extLst>
          </p:cNvPr>
          <p:cNvCxnSpPr>
            <a:cxnSpLocks/>
          </p:cNvCxnSpPr>
          <p:nvPr userDrawn="1"/>
        </p:nvCxnSpPr>
        <p:spPr>
          <a:xfrm>
            <a:off x="7842250" y="7864475"/>
            <a:ext cx="0" cy="269644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Marcador de texto 3">
            <a:extLst>
              <a:ext uri="{FF2B5EF4-FFF2-40B4-BE49-F238E27FC236}">
                <a16:creationId xmlns:a16="http://schemas.microsoft.com/office/drawing/2014/main" id="{35C72942-F7B7-3241-84D0-E36AF6C765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14271" y="8170445"/>
            <a:ext cx="11193563" cy="190383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94323C78-91D7-DE47-86DA-6F7685E6C6B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2196"/>
            <a:ext cx="20104100" cy="7520510"/>
          </a:xfrm>
          <a:prstGeom prst="rect">
            <a:avLst/>
          </a:prstGeom>
        </p:spPr>
      </p:pic>
      <p:sp>
        <p:nvSpPr>
          <p:cNvPr id="30" name="object 2">
            <a:extLst>
              <a:ext uri="{FF2B5EF4-FFF2-40B4-BE49-F238E27FC236}">
                <a16:creationId xmlns:a16="http://schemas.microsoft.com/office/drawing/2014/main" id="{1A05C437-F6E2-1346-92B2-6EC80A6C890F}"/>
              </a:ext>
            </a:extLst>
          </p:cNvPr>
          <p:cNvSpPr/>
          <p:nvPr userDrawn="1"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">
            <a:extLst>
              <a:ext uri="{FF2B5EF4-FFF2-40B4-BE49-F238E27FC236}">
                <a16:creationId xmlns:a16="http://schemas.microsoft.com/office/drawing/2014/main" id="{5A8637DA-970F-8F4E-A3B3-DC09DAE3D0BE}"/>
              </a:ext>
            </a:extLst>
          </p:cNvPr>
          <p:cNvSpPr/>
          <p:nvPr userDrawn="1"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2" name="object 4">
            <a:extLst>
              <a:ext uri="{FF2B5EF4-FFF2-40B4-BE49-F238E27FC236}">
                <a16:creationId xmlns:a16="http://schemas.microsoft.com/office/drawing/2014/main" id="{F0E47495-3EF8-A445-9410-936564B2BEE9}"/>
              </a:ext>
            </a:extLst>
          </p:cNvPr>
          <p:cNvGrpSpPr/>
          <p:nvPr userDrawn="1"/>
        </p:nvGrpSpPr>
        <p:grpSpPr>
          <a:xfrm>
            <a:off x="19131280" y="10355374"/>
            <a:ext cx="445770" cy="598170"/>
            <a:chOff x="18406074" y="10234089"/>
            <a:chExt cx="445770" cy="598170"/>
          </a:xfrm>
        </p:grpSpPr>
        <p:sp>
          <p:nvSpPr>
            <p:cNvPr id="33" name="object 5">
              <a:extLst>
                <a:ext uri="{FF2B5EF4-FFF2-40B4-BE49-F238E27FC236}">
                  <a16:creationId xmlns:a16="http://schemas.microsoft.com/office/drawing/2014/main" id="{0FBC0564-595F-864D-91F5-A9613FFC17D2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6">
              <a:extLst>
                <a:ext uri="{FF2B5EF4-FFF2-40B4-BE49-F238E27FC236}">
                  <a16:creationId xmlns:a16="http://schemas.microsoft.com/office/drawing/2014/main" id="{D3F1EA37-869B-F94C-A100-2DFE634B7A52}"/>
                </a:ext>
              </a:extLst>
            </p:cNvPr>
            <p:cNvPicPr/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pic>
        <p:nvPicPr>
          <p:cNvPr id="35" name="Gráfico 34">
            <a:extLst>
              <a:ext uri="{FF2B5EF4-FFF2-40B4-BE49-F238E27FC236}">
                <a16:creationId xmlns:a16="http://schemas.microsoft.com/office/drawing/2014/main" id="{9B30EE24-9E48-634A-8BF4-69FBC5B32A9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2325995" y="10351817"/>
            <a:ext cx="4224383" cy="833510"/>
          </a:xfrm>
          <a:prstGeom prst="rect">
            <a:avLst/>
          </a:prstGeom>
        </p:spPr>
      </p:pic>
      <p:sp>
        <p:nvSpPr>
          <p:cNvPr id="36" name="Título 10">
            <a:extLst>
              <a:ext uri="{FF2B5EF4-FFF2-40B4-BE49-F238E27FC236}">
                <a16:creationId xmlns:a16="http://schemas.microsoft.com/office/drawing/2014/main" id="{574A0C90-EC12-A749-A679-5777882832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990" y="8235994"/>
            <a:ext cx="6048240" cy="232492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91529161-8AB8-9849-AF32-382A75BC8A61}"/>
              </a:ext>
            </a:extLst>
          </p:cNvPr>
          <p:cNvCxnSpPr>
            <a:cxnSpLocks/>
          </p:cNvCxnSpPr>
          <p:nvPr userDrawn="1"/>
        </p:nvCxnSpPr>
        <p:spPr>
          <a:xfrm>
            <a:off x="7842250" y="7864475"/>
            <a:ext cx="0" cy="269644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arcador de texto 3">
            <a:extLst>
              <a:ext uri="{FF2B5EF4-FFF2-40B4-BE49-F238E27FC236}">
                <a16:creationId xmlns:a16="http://schemas.microsoft.com/office/drawing/2014/main" id="{E7FE815C-E26B-4E4E-9B6D-5856DACC3D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14271" y="8170445"/>
            <a:ext cx="11193563" cy="190383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Editar los estilos de texto del patrón
Segundo nivel
Tercer nivel
Cuarto nivel
Quinto nivel</a:t>
            </a:r>
            <a:endParaRPr lang="es-CL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6FEDDDB6-8A33-B649-92A5-034576D1E7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20104101" cy="7407276"/>
          </a:xfrm>
          <a:prstGeom prst="rect">
            <a:avLst/>
          </a:prstGeom>
        </p:spPr>
      </p:pic>
      <p:sp>
        <p:nvSpPr>
          <p:cNvPr id="30" name="object 2">
            <a:extLst>
              <a:ext uri="{FF2B5EF4-FFF2-40B4-BE49-F238E27FC236}">
                <a16:creationId xmlns:a16="http://schemas.microsoft.com/office/drawing/2014/main" id="{28E4DF60-7B12-FD4B-90A0-0B344A39F3F6}"/>
              </a:ext>
            </a:extLst>
          </p:cNvPr>
          <p:cNvSpPr/>
          <p:nvPr userDrawn="1"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">
            <a:extLst>
              <a:ext uri="{FF2B5EF4-FFF2-40B4-BE49-F238E27FC236}">
                <a16:creationId xmlns:a16="http://schemas.microsoft.com/office/drawing/2014/main" id="{88B3FA9D-6E32-D446-872B-B566CA9B4E2C}"/>
              </a:ext>
            </a:extLst>
          </p:cNvPr>
          <p:cNvSpPr/>
          <p:nvPr userDrawn="1"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2" name="object 4">
            <a:extLst>
              <a:ext uri="{FF2B5EF4-FFF2-40B4-BE49-F238E27FC236}">
                <a16:creationId xmlns:a16="http://schemas.microsoft.com/office/drawing/2014/main" id="{04E82F0A-B9A8-3A48-86F4-2B5B63326C49}"/>
              </a:ext>
            </a:extLst>
          </p:cNvPr>
          <p:cNvGrpSpPr/>
          <p:nvPr userDrawn="1"/>
        </p:nvGrpSpPr>
        <p:grpSpPr>
          <a:xfrm>
            <a:off x="19131280" y="10355374"/>
            <a:ext cx="445770" cy="598170"/>
            <a:chOff x="18406074" y="10234089"/>
            <a:chExt cx="445770" cy="598170"/>
          </a:xfrm>
        </p:grpSpPr>
        <p:sp>
          <p:nvSpPr>
            <p:cNvPr id="33" name="object 5">
              <a:extLst>
                <a:ext uri="{FF2B5EF4-FFF2-40B4-BE49-F238E27FC236}">
                  <a16:creationId xmlns:a16="http://schemas.microsoft.com/office/drawing/2014/main" id="{DA35104B-1A00-8E4E-889B-46A2606AAAAA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6">
              <a:extLst>
                <a:ext uri="{FF2B5EF4-FFF2-40B4-BE49-F238E27FC236}">
                  <a16:creationId xmlns:a16="http://schemas.microsoft.com/office/drawing/2014/main" id="{921D8664-4A1C-F34E-B69D-E9E24BED913B}"/>
                </a:ext>
              </a:extLst>
            </p:cNvPr>
            <p:cNvPicPr/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pic>
        <p:nvPicPr>
          <p:cNvPr id="35" name="Gráfico 34">
            <a:extLst>
              <a:ext uri="{FF2B5EF4-FFF2-40B4-BE49-F238E27FC236}">
                <a16:creationId xmlns:a16="http://schemas.microsoft.com/office/drawing/2014/main" id="{0C5F7328-7DFD-E94A-9B11-C8A589E6CFA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2325995" y="10351817"/>
            <a:ext cx="4224383" cy="833510"/>
          </a:xfrm>
          <a:prstGeom prst="rect">
            <a:avLst/>
          </a:prstGeom>
        </p:spPr>
      </p:pic>
      <p:sp>
        <p:nvSpPr>
          <p:cNvPr id="36" name="Título 10">
            <a:extLst>
              <a:ext uri="{FF2B5EF4-FFF2-40B4-BE49-F238E27FC236}">
                <a16:creationId xmlns:a16="http://schemas.microsoft.com/office/drawing/2014/main" id="{D40EA9E4-5463-DC4D-BD9C-81232BE203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990" y="8235994"/>
            <a:ext cx="6048240" cy="232492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BAD04499-509E-2A4D-98D9-A2DFD8D7033E}"/>
              </a:ext>
            </a:extLst>
          </p:cNvPr>
          <p:cNvCxnSpPr>
            <a:cxnSpLocks/>
          </p:cNvCxnSpPr>
          <p:nvPr userDrawn="1"/>
        </p:nvCxnSpPr>
        <p:spPr>
          <a:xfrm>
            <a:off x="7842250" y="7864475"/>
            <a:ext cx="0" cy="269644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arcador de texto 3">
            <a:extLst>
              <a:ext uri="{FF2B5EF4-FFF2-40B4-BE49-F238E27FC236}">
                <a16:creationId xmlns:a16="http://schemas.microsoft.com/office/drawing/2014/main" id="{9BEBCE5B-EF0F-114A-A1F5-52C2B2AF2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14271" y="8170445"/>
            <a:ext cx="11193563" cy="190383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A1247C45-E6C5-3C47-96BC-8BE72FCCA6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2225"/>
            <a:ext cx="20112123" cy="7534688"/>
          </a:xfrm>
          <a:prstGeom prst="rect">
            <a:avLst/>
          </a:prstGeom>
        </p:spPr>
      </p:pic>
      <p:sp>
        <p:nvSpPr>
          <p:cNvPr id="30" name="object 2">
            <a:extLst>
              <a:ext uri="{FF2B5EF4-FFF2-40B4-BE49-F238E27FC236}">
                <a16:creationId xmlns:a16="http://schemas.microsoft.com/office/drawing/2014/main" id="{F78E44EE-DD0C-4C42-A7F4-42B18335018E}"/>
              </a:ext>
            </a:extLst>
          </p:cNvPr>
          <p:cNvSpPr/>
          <p:nvPr userDrawn="1"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">
            <a:extLst>
              <a:ext uri="{FF2B5EF4-FFF2-40B4-BE49-F238E27FC236}">
                <a16:creationId xmlns:a16="http://schemas.microsoft.com/office/drawing/2014/main" id="{555E93BB-BE18-F943-991A-1E2AE95C52FD}"/>
              </a:ext>
            </a:extLst>
          </p:cNvPr>
          <p:cNvSpPr/>
          <p:nvPr userDrawn="1"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2" name="object 4">
            <a:extLst>
              <a:ext uri="{FF2B5EF4-FFF2-40B4-BE49-F238E27FC236}">
                <a16:creationId xmlns:a16="http://schemas.microsoft.com/office/drawing/2014/main" id="{4D6FAB23-9ACA-B945-B817-394B4203D153}"/>
              </a:ext>
            </a:extLst>
          </p:cNvPr>
          <p:cNvGrpSpPr/>
          <p:nvPr userDrawn="1"/>
        </p:nvGrpSpPr>
        <p:grpSpPr>
          <a:xfrm>
            <a:off x="19131280" y="10355374"/>
            <a:ext cx="445770" cy="598170"/>
            <a:chOff x="18406074" y="10234089"/>
            <a:chExt cx="445770" cy="598170"/>
          </a:xfrm>
        </p:grpSpPr>
        <p:sp>
          <p:nvSpPr>
            <p:cNvPr id="33" name="object 5">
              <a:extLst>
                <a:ext uri="{FF2B5EF4-FFF2-40B4-BE49-F238E27FC236}">
                  <a16:creationId xmlns:a16="http://schemas.microsoft.com/office/drawing/2014/main" id="{6363A06F-D3F9-6D48-958F-B2A0ABCD81C6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6">
              <a:extLst>
                <a:ext uri="{FF2B5EF4-FFF2-40B4-BE49-F238E27FC236}">
                  <a16:creationId xmlns:a16="http://schemas.microsoft.com/office/drawing/2014/main" id="{E1A65BEB-C502-354A-9DF6-26D7E82604B2}"/>
                </a:ext>
              </a:extLst>
            </p:cNvPr>
            <p:cNvPicPr/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pic>
        <p:nvPicPr>
          <p:cNvPr id="35" name="Gráfico 34">
            <a:extLst>
              <a:ext uri="{FF2B5EF4-FFF2-40B4-BE49-F238E27FC236}">
                <a16:creationId xmlns:a16="http://schemas.microsoft.com/office/drawing/2014/main" id="{044EDDD6-797D-0C4A-ADDD-F94E27007CF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2325995" y="10351817"/>
            <a:ext cx="4224383" cy="833510"/>
          </a:xfrm>
          <a:prstGeom prst="rect">
            <a:avLst/>
          </a:prstGeom>
        </p:spPr>
      </p:pic>
      <p:sp>
        <p:nvSpPr>
          <p:cNvPr id="36" name="Título 10">
            <a:extLst>
              <a:ext uri="{FF2B5EF4-FFF2-40B4-BE49-F238E27FC236}">
                <a16:creationId xmlns:a16="http://schemas.microsoft.com/office/drawing/2014/main" id="{7140EAB5-7829-CB43-936B-557CE79573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990" y="8235994"/>
            <a:ext cx="6048240" cy="232492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C449199B-DCF6-1A40-8D03-DB7D15F657CF}"/>
              </a:ext>
            </a:extLst>
          </p:cNvPr>
          <p:cNvCxnSpPr>
            <a:cxnSpLocks/>
          </p:cNvCxnSpPr>
          <p:nvPr userDrawn="1"/>
        </p:nvCxnSpPr>
        <p:spPr>
          <a:xfrm>
            <a:off x="7842250" y="7864475"/>
            <a:ext cx="0" cy="269644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arcador de texto 3">
            <a:extLst>
              <a:ext uri="{FF2B5EF4-FFF2-40B4-BE49-F238E27FC236}">
                <a16:creationId xmlns:a16="http://schemas.microsoft.com/office/drawing/2014/main" id="{0AD29CB1-6305-974E-AD7B-98DA797B89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14271" y="8170445"/>
            <a:ext cx="11193563" cy="190383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05795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7CB077FE-DCD9-154D-9828-C29D45A062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55"/>
            <a:ext cx="20104100" cy="11308556"/>
          </a:xfrm>
          <a:prstGeom prst="rect">
            <a:avLst/>
          </a:prstGeom>
        </p:spPr>
      </p:pic>
      <p:sp>
        <p:nvSpPr>
          <p:cNvPr id="24" name="object 12">
            <a:extLst>
              <a:ext uri="{FF2B5EF4-FFF2-40B4-BE49-F238E27FC236}">
                <a16:creationId xmlns:a16="http://schemas.microsoft.com/office/drawing/2014/main" id="{A0B885A4-9375-EA40-9DB9-9EEF31B074A9}"/>
              </a:ext>
            </a:extLst>
          </p:cNvPr>
          <p:cNvSpPr/>
          <p:nvPr userDrawn="1"/>
        </p:nvSpPr>
        <p:spPr>
          <a:xfrm>
            <a:off x="5092767" y="7368222"/>
            <a:ext cx="10694670" cy="53340"/>
          </a:xfrm>
          <a:custGeom>
            <a:avLst/>
            <a:gdLst/>
            <a:ahLst/>
            <a:cxnLst/>
            <a:rect l="l" t="t" r="r" b="b"/>
            <a:pathLst>
              <a:path w="10694669" h="53340">
                <a:moveTo>
                  <a:pt x="10667601" y="0"/>
                </a:moveTo>
                <a:lnTo>
                  <a:pt x="26606" y="0"/>
                </a:lnTo>
                <a:lnTo>
                  <a:pt x="16264" y="2097"/>
                </a:lnTo>
                <a:lnTo>
                  <a:pt x="7806" y="7809"/>
                </a:lnTo>
                <a:lnTo>
                  <a:pt x="2095" y="16269"/>
                </a:lnTo>
                <a:lnTo>
                  <a:pt x="0" y="26606"/>
                </a:lnTo>
                <a:lnTo>
                  <a:pt x="2095" y="36942"/>
                </a:lnTo>
                <a:lnTo>
                  <a:pt x="7806" y="45397"/>
                </a:lnTo>
                <a:lnTo>
                  <a:pt x="16264" y="51106"/>
                </a:lnTo>
                <a:lnTo>
                  <a:pt x="26606" y="53202"/>
                </a:lnTo>
                <a:lnTo>
                  <a:pt x="10667601" y="53202"/>
                </a:lnTo>
                <a:lnTo>
                  <a:pt x="10677937" y="51106"/>
                </a:lnTo>
                <a:lnTo>
                  <a:pt x="10686393" y="45397"/>
                </a:lnTo>
                <a:lnTo>
                  <a:pt x="10692102" y="36942"/>
                </a:lnTo>
                <a:lnTo>
                  <a:pt x="10694197" y="26606"/>
                </a:lnTo>
                <a:lnTo>
                  <a:pt x="10692102" y="16269"/>
                </a:lnTo>
                <a:lnTo>
                  <a:pt x="10686393" y="7809"/>
                </a:lnTo>
                <a:lnTo>
                  <a:pt x="10677937" y="2097"/>
                </a:lnTo>
                <a:lnTo>
                  <a:pt x="1066760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6">
            <a:extLst>
              <a:ext uri="{FF2B5EF4-FFF2-40B4-BE49-F238E27FC236}">
                <a16:creationId xmlns:a16="http://schemas.microsoft.com/office/drawing/2014/main" id="{3DF417FE-825D-8D41-8EF5-B5AA503D5EA8}"/>
              </a:ext>
            </a:extLst>
          </p:cNvPr>
          <p:cNvSpPr/>
          <p:nvPr userDrawn="1"/>
        </p:nvSpPr>
        <p:spPr>
          <a:xfrm>
            <a:off x="5092767" y="6322551"/>
            <a:ext cx="10694670" cy="1045671"/>
          </a:xfrm>
          <a:custGeom>
            <a:avLst/>
            <a:gdLst/>
            <a:ahLst/>
            <a:cxnLst/>
            <a:rect l="l" t="t" r="r" b="b"/>
            <a:pathLst>
              <a:path w="10694669" h="1025525">
                <a:moveTo>
                  <a:pt x="10694197" y="0"/>
                </a:moveTo>
                <a:lnTo>
                  <a:pt x="0" y="0"/>
                </a:lnTo>
                <a:lnTo>
                  <a:pt x="0" y="1025330"/>
                </a:lnTo>
                <a:lnTo>
                  <a:pt x="10694197" y="1025330"/>
                </a:lnTo>
                <a:lnTo>
                  <a:pt x="10694197" y="0"/>
                </a:lnTo>
                <a:close/>
              </a:path>
            </a:pathLst>
          </a:custGeom>
          <a:solidFill>
            <a:srgbClr val="317DE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Marcador de texto 8">
            <a:extLst>
              <a:ext uri="{FF2B5EF4-FFF2-40B4-BE49-F238E27FC236}">
                <a16:creationId xmlns:a16="http://schemas.microsoft.com/office/drawing/2014/main" id="{D8298CF0-1D54-6247-B7EE-D42E3B9F8B7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38402" y="6401309"/>
            <a:ext cx="10649035" cy="830997"/>
          </a:xfrm>
        </p:spPr>
        <p:txBody>
          <a:bodyPr/>
          <a:lstStyle>
            <a:lvl1pPr algn="ctr">
              <a:defRPr sz="5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SUBTITULO: LOREN IPSUM</a:t>
            </a:r>
            <a:endParaRPr lang="es-CL" dirty="0"/>
          </a:p>
        </p:txBody>
      </p:sp>
      <p:sp>
        <p:nvSpPr>
          <p:cNvPr id="35" name="Marcador de texto 34">
            <a:extLst>
              <a:ext uri="{FF2B5EF4-FFF2-40B4-BE49-F238E27FC236}">
                <a16:creationId xmlns:a16="http://schemas.microsoft.com/office/drawing/2014/main" id="{6A6FEFC9-11EC-B84F-A8C2-5DF3FAB58E5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18050" y="5246439"/>
            <a:ext cx="11429999" cy="923330"/>
          </a:xfrm>
        </p:spPr>
        <p:txBody>
          <a:bodyPr/>
          <a:lstStyle>
            <a:lvl1pPr algn="ctr">
              <a:defRPr sz="6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TÍTULO: LOREM IPSUM</a:t>
            </a:r>
            <a:endParaRPr lang="es-CL" dirty="0"/>
          </a:p>
        </p:txBody>
      </p:sp>
      <p:sp>
        <p:nvSpPr>
          <p:cNvPr id="39" name="Marcador de texto 38">
            <a:extLst>
              <a:ext uri="{FF2B5EF4-FFF2-40B4-BE49-F238E27FC236}">
                <a16:creationId xmlns:a16="http://schemas.microsoft.com/office/drawing/2014/main" id="{C429B471-41F5-B54F-BE9E-5E63FBAF296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092767" y="7676832"/>
            <a:ext cx="10694988" cy="492443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3200" b="0" spc="10" dirty="0">
                <a:latin typeface="Arial"/>
                <a:cs typeface="Arial"/>
              </a:rPr>
              <a:t>Lorem ipsum </a:t>
            </a:r>
            <a:r>
              <a:rPr lang="es-CL" sz="3200" b="0" spc="5" dirty="0">
                <a:latin typeface="Arial"/>
                <a:cs typeface="Arial"/>
              </a:rPr>
              <a:t>dolor sit </a:t>
            </a:r>
            <a:r>
              <a:rPr lang="es-CL" sz="3200" b="0" spc="10" dirty="0">
                <a:latin typeface="Arial"/>
                <a:cs typeface="Arial"/>
              </a:rPr>
              <a:t>amet, consectetuer </a:t>
            </a:r>
            <a:r>
              <a:rPr lang="es-CL" sz="3200" b="0" spc="5" dirty="0">
                <a:latin typeface="Arial"/>
                <a:cs typeface="Arial"/>
              </a:rPr>
              <a:t>adipiscing </a:t>
            </a:r>
            <a:r>
              <a:rPr lang="es-CL" sz="32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pic>
        <p:nvPicPr>
          <p:cNvPr id="28" name="Imagen 27">
            <a:extLst>
              <a:ext uri="{FF2B5EF4-FFF2-40B4-BE49-F238E27FC236}">
                <a16:creationId xmlns:a16="http://schemas.microsoft.com/office/drawing/2014/main" id="{CEFCCC79-9402-1A4A-9BAC-5814C2E4C98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667" y="8484983"/>
            <a:ext cx="6220794" cy="2046492"/>
          </a:xfrm>
          <a:prstGeom prst="rect">
            <a:avLst/>
          </a:prstGeom>
        </p:spPr>
      </p:pic>
      <p:pic>
        <p:nvPicPr>
          <p:cNvPr id="21" name="Gráfico 20">
            <a:extLst>
              <a:ext uri="{FF2B5EF4-FFF2-40B4-BE49-F238E27FC236}">
                <a16:creationId xmlns:a16="http://schemas.microsoft.com/office/drawing/2014/main" id="{7E2454E7-43C6-B849-ACDE-EEC9338394C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8210952" y="10282677"/>
            <a:ext cx="4224383" cy="83351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bject 9">
            <a:extLst>
              <a:ext uri="{FF2B5EF4-FFF2-40B4-BE49-F238E27FC236}">
                <a16:creationId xmlns:a16="http://schemas.microsoft.com/office/drawing/2014/main" id="{D74EE1F9-2998-754F-AE8B-CC1AA4E2EE8A}"/>
              </a:ext>
            </a:extLst>
          </p:cNvPr>
          <p:cNvSpPr/>
          <p:nvPr userDrawn="1"/>
        </p:nvSpPr>
        <p:spPr>
          <a:xfrm>
            <a:off x="14603006" y="1768475"/>
            <a:ext cx="3392804" cy="7564755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rgbClr val="317DE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8E5F013E-4F47-B444-9D43-991915429027}"/>
              </a:ext>
            </a:extLst>
          </p:cNvPr>
          <p:cNvSpPr/>
          <p:nvPr userDrawn="1"/>
        </p:nvSpPr>
        <p:spPr>
          <a:xfrm>
            <a:off x="10415337" y="1768476"/>
            <a:ext cx="3392804" cy="7616568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9">
            <a:extLst>
              <a:ext uri="{FF2B5EF4-FFF2-40B4-BE49-F238E27FC236}">
                <a16:creationId xmlns:a16="http://schemas.microsoft.com/office/drawing/2014/main" id="{3584D8FB-5C66-5246-B53F-AFBF8195582B}"/>
              </a:ext>
            </a:extLst>
          </p:cNvPr>
          <p:cNvSpPr/>
          <p:nvPr userDrawn="1"/>
        </p:nvSpPr>
        <p:spPr>
          <a:xfrm>
            <a:off x="6347214" y="1813303"/>
            <a:ext cx="3392804" cy="7564755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rgbClr val="317D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9">
            <a:extLst>
              <a:ext uri="{FF2B5EF4-FFF2-40B4-BE49-F238E27FC236}">
                <a16:creationId xmlns:a16="http://schemas.microsoft.com/office/drawing/2014/main" id="{55C4F869-B90C-0B40-A9F9-ADC2D812A79E}"/>
              </a:ext>
            </a:extLst>
          </p:cNvPr>
          <p:cNvSpPr/>
          <p:nvPr userDrawn="1"/>
        </p:nvSpPr>
        <p:spPr>
          <a:xfrm>
            <a:off x="2235659" y="1820288"/>
            <a:ext cx="3392804" cy="7564755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rgbClr val="317D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B9F40AF0-87DA-0A48-B6E9-4219F4180CF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32050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</a:t>
            </a:r>
            <a:endParaRPr lang="es-CL" dirty="0"/>
          </a:p>
        </p:txBody>
      </p:sp>
      <p:sp>
        <p:nvSpPr>
          <p:cNvPr id="32" name="Marcador de texto 8">
            <a:extLst>
              <a:ext uri="{FF2B5EF4-FFF2-40B4-BE49-F238E27FC236}">
                <a16:creationId xmlns:a16="http://schemas.microsoft.com/office/drawing/2014/main" id="{D90E074A-B7DF-8245-A38A-3D05E057F62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432050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01</a:t>
            </a:r>
            <a:endParaRPr lang="es-CL" dirty="0"/>
          </a:p>
        </p:txBody>
      </p:sp>
      <p:sp>
        <p:nvSpPr>
          <p:cNvPr id="34" name="Marcador de texto 33">
            <a:extLst>
              <a:ext uri="{FF2B5EF4-FFF2-40B4-BE49-F238E27FC236}">
                <a16:creationId xmlns:a16="http://schemas.microsoft.com/office/drawing/2014/main" id="{13C7172E-9E76-0741-9F46-1D2D52BD4AC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520907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 dirty="0">
                <a:latin typeface="Arial"/>
                <a:cs typeface="Arial"/>
              </a:rPr>
              <a:t>Lorem ipsum </a:t>
            </a:r>
            <a:r>
              <a:rPr lang="es-CL" sz="1800" b="0" spc="5" dirty="0">
                <a:latin typeface="Arial"/>
                <a:cs typeface="Arial"/>
              </a:rPr>
              <a:t>dolor sit </a:t>
            </a:r>
            <a:r>
              <a:rPr lang="es-CL" sz="1800" b="0" spc="10" dirty="0">
                <a:latin typeface="Arial"/>
                <a:cs typeface="Arial"/>
              </a:rPr>
              <a:t>amet, consectetuer </a:t>
            </a:r>
            <a:r>
              <a:rPr lang="es-CL" sz="1800" b="0" spc="5" dirty="0">
                <a:latin typeface="Arial"/>
                <a:cs typeface="Arial"/>
              </a:rPr>
              <a:t>adipiscing </a:t>
            </a:r>
            <a:r>
              <a:rPr lang="es-CL" sz="18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35" name="Marcador de texto 8">
            <a:extLst>
              <a:ext uri="{FF2B5EF4-FFF2-40B4-BE49-F238E27FC236}">
                <a16:creationId xmlns:a16="http://schemas.microsoft.com/office/drawing/2014/main" id="{FCB94CB1-4B2F-854C-BFCE-F2F8A555D8F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69873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</a:t>
            </a:r>
            <a:endParaRPr lang="es-CL" dirty="0"/>
          </a:p>
        </p:txBody>
      </p:sp>
      <p:sp>
        <p:nvSpPr>
          <p:cNvPr id="36" name="Marcador de texto 8">
            <a:extLst>
              <a:ext uri="{FF2B5EF4-FFF2-40B4-BE49-F238E27FC236}">
                <a16:creationId xmlns:a16="http://schemas.microsoft.com/office/drawing/2014/main" id="{230B54DA-B6A0-F547-8BE5-D93D21AF07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69873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02</a:t>
            </a:r>
            <a:endParaRPr lang="es-CL" dirty="0"/>
          </a:p>
        </p:txBody>
      </p:sp>
      <p:sp>
        <p:nvSpPr>
          <p:cNvPr id="37" name="Marcador de texto 33">
            <a:extLst>
              <a:ext uri="{FF2B5EF4-FFF2-40B4-BE49-F238E27FC236}">
                <a16:creationId xmlns:a16="http://schemas.microsoft.com/office/drawing/2014/main" id="{049144DE-9B32-BF42-AC58-CA84B84FCC1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58730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 dirty="0">
                <a:latin typeface="Arial"/>
                <a:cs typeface="Arial"/>
              </a:rPr>
              <a:t>Lorem ipsum </a:t>
            </a:r>
            <a:r>
              <a:rPr lang="es-CL" sz="1800" b="0" spc="5" dirty="0">
                <a:latin typeface="Arial"/>
                <a:cs typeface="Arial"/>
              </a:rPr>
              <a:t>dolor sit </a:t>
            </a:r>
            <a:r>
              <a:rPr lang="es-CL" sz="1800" b="0" spc="10" dirty="0">
                <a:latin typeface="Arial"/>
                <a:cs typeface="Arial"/>
              </a:rPr>
              <a:t>amet, consectetuer </a:t>
            </a:r>
            <a:r>
              <a:rPr lang="es-CL" sz="1800" b="0" spc="5" dirty="0">
                <a:latin typeface="Arial"/>
                <a:cs typeface="Arial"/>
              </a:rPr>
              <a:t>adipiscing </a:t>
            </a:r>
            <a:r>
              <a:rPr lang="es-CL" sz="18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38" name="Marcador de texto 8">
            <a:extLst>
              <a:ext uri="{FF2B5EF4-FFF2-40B4-BE49-F238E27FC236}">
                <a16:creationId xmlns:a16="http://schemas.microsoft.com/office/drawing/2014/main" id="{3AD26DB2-ADE0-4647-9024-836E8545020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642730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</a:t>
            </a:r>
            <a:endParaRPr lang="es-CL" dirty="0"/>
          </a:p>
        </p:txBody>
      </p:sp>
      <p:sp>
        <p:nvSpPr>
          <p:cNvPr id="39" name="Marcador de texto 8">
            <a:extLst>
              <a:ext uri="{FF2B5EF4-FFF2-40B4-BE49-F238E27FC236}">
                <a16:creationId xmlns:a16="http://schemas.microsoft.com/office/drawing/2014/main" id="{B4CCB6D0-24E1-6C4B-B00D-A59898F6651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42730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03</a:t>
            </a:r>
            <a:endParaRPr lang="es-CL" dirty="0"/>
          </a:p>
        </p:txBody>
      </p:sp>
      <p:sp>
        <p:nvSpPr>
          <p:cNvPr id="40" name="Marcador de texto 33">
            <a:extLst>
              <a:ext uri="{FF2B5EF4-FFF2-40B4-BE49-F238E27FC236}">
                <a16:creationId xmlns:a16="http://schemas.microsoft.com/office/drawing/2014/main" id="{E791DE5B-F3FB-2249-88C9-850052F11B1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31587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 dirty="0">
                <a:latin typeface="Arial"/>
                <a:cs typeface="Arial"/>
              </a:rPr>
              <a:t>Lorem ipsum </a:t>
            </a:r>
            <a:r>
              <a:rPr lang="es-CL" sz="1800" b="0" spc="5" dirty="0">
                <a:latin typeface="Arial"/>
                <a:cs typeface="Arial"/>
              </a:rPr>
              <a:t>dolor sit </a:t>
            </a:r>
            <a:r>
              <a:rPr lang="es-CL" sz="1800" b="0" spc="10" dirty="0">
                <a:latin typeface="Arial"/>
                <a:cs typeface="Arial"/>
              </a:rPr>
              <a:t>amet, consectetuer </a:t>
            </a:r>
            <a:r>
              <a:rPr lang="es-CL" sz="1800" b="0" spc="5" dirty="0">
                <a:latin typeface="Arial"/>
                <a:cs typeface="Arial"/>
              </a:rPr>
              <a:t>adipiscing </a:t>
            </a:r>
            <a:r>
              <a:rPr lang="es-CL" sz="18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41" name="Marcador de texto 8">
            <a:extLst>
              <a:ext uri="{FF2B5EF4-FFF2-40B4-BE49-F238E27FC236}">
                <a16:creationId xmlns:a16="http://schemas.microsoft.com/office/drawing/2014/main" id="{BFEC8CF8-CD6A-2D46-9209-80CB6E3757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44104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</a:t>
            </a:r>
            <a:endParaRPr lang="es-CL" dirty="0"/>
          </a:p>
        </p:txBody>
      </p:sp>
      <p:sp>
        <p:nvSpPr>
          <p:cNvPr id="42" name="Marcador de texto 8">
            <a:extLst>
              <a:ext uri="{FF2B5EF4-FFF2-40B4-BE49-F238E27FC236}">
                <a16:creationId xmlns:a16="http://schemas.microsoft.com/office/drawing/2014/main" id="{2B4261FE-A1D1-4B4F-95F4-6ED010B1120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844104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04</a:t>
            </a:r>
            <a:endParaRPr lang="es-CL" dirty="0"/>
          </a:p>
        </p:txBody>
      </p:sp>
      <p:sp>
        <p:nvSpPr>
          <p:cNvPr id="43" name="Marcador de texto 33">
            <a:extLst>
              <a:ext uri="{FF2B5EF4-FFF2-40B4-BE49-F238E27FC236}">
                <a16:creationId xmlns:a16="http://schemas.microsoft.com/office/drawing/2014/main" id="{675B8AD7-87CC-C84B-AFAA-1219F5560E5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4932961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 dirty="0">
                <a:latin typeface="Arial"/>
                <a:cs typeface="Arial"/>
              </a:rPr>
              <a:t>Lorem ipsum </a:t>
            </a:r>
            <a:r>
              <a:rPr lang="es-CL" sz="1800" b="0" spc="5" dirty="0">
                <a:latin typeface="Arial"/>
                <a:cs typeface="Arial"/>
              </a:rPr>
              <a:t>dolor sit </a:t>
            </a:r>
            <a:r>
              <a:rPr lang="es-CL" sz="1800" b="0" spc="10" dirty="0">
                <a:latin typeface="Arial"/>
                <a:cs typeface="Arial"/>
              </a:rPr>
              <a:t>amet, consectetuer </a:t>
            </a:r>
            <a:r>
              <a:rPr lang="es-CL" sz="1800" b="0" spc="5" dirty="0">
                <a:latin typeface="Arial"/>
                <a:cs typeface="Arial"/>
              </a:rPr>
              <a:t>adipiscing </a:t>
            </a:r>
            <a:r>
              <a:rPr lang="es-CL" sz="18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44" name="object 13">
            <a:extLst>
              <a:ext uri="{FF2B5EF4-FFF2-40B4-BE49-F238E27FC236}">
                <a16:creationId xmlns:a16="http://schemas.microsoft.com/office/drawing/2014/main" id="{9B5E9D9A-47C1-1E44-B23B-6F1ADDE4D8E6}"/>
              </a:ext>
            </a:extLst>
          </p:cNvPr>
          <p:cNvSpPr/>
          <p:nvPr userDrawn="1"/>
        </p:nvSpPr>
        <p:spPr>
          <a:xfrm>
            <a:off x="3579241" y="573087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13">
            <a:extLst>
              <a:ext uri="{FF2B5EF4-FFF2-40B4-BE49-F238E27FC236}">
                <a16:creationId xmlns:a16="http://schemas.microsoft.com/office/drawing/2014/main" id="{1ABCC154-C69E-B546-A2BD-4C9F96651155}"/>
              </a:ext>
            </a:extLst>
          </p:cNvPr>
          <p:cNvSpPr/>
          <p:nvPr userDrawn="1"/>
        </p:nvSpPr>
        <p:spPr>
          <a:xfrm>
            <a:off x="7667696" y="573087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13">
            <a:extLst>
              <a:ext uri="{FF2B5EF4-FFF2-40B4-BE49-F238E27FC236}">
                <a16:creationId xmlns:a16="http://schemas.microsoft.com/office/drawing/2014/main" id="{982DA456-C055-9C46-9D2A-E2B01BD77B0E}"/>
              </a:ext>
            </a:extLst>
          </p:cNvPr>
          <p:cNvSpPr/>
          <p:nvPr userDrawn="1"/>
        </p:nvSpPr>
        <p:spPr>
          <a:xfrm>
            <a:off x="15995650" y="573087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13">
            <a:extLst>
              <a:ext uri="{FF2B5EF4-FFF2-40B4-BE49-F238E27FC236}">
                <a16:creationId xmlns:a16="http://schemas.microsoft.com/office/drawing/2014/main" id="{6BD4CEE4-F664-604F-98CF-699643BD4FFF}"/>
              </a:ext>
            </a:extLst>
          </p:cNvPr>
          <p:cNvSpPr/>
          <p:nvPr userDrawn="1"/>
        </p:nvSpPr>
        <p:spPr>
          <a:xfrm>
            <a:off x="11728450" y="571988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2">
            <a:extLst>
              <a:ext uri="{FF2B5EF4-FFF2-40B4-BE49-F238E27FC236}">
                <a16:creationId xmlns:a16="http://schemas.microsoft.com/office/drawing/2014/main" id="{0B67C3A2-010D-4140-ABF4-F72A6A7F378C}"/>
              </a:ext>
            </a:extLst>
          </p:cNvPr>
          <p:cNvSpPr/>
          <p:nvPr userDrawn="1"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3">
            <a:extLst>
              <a:ext uri="{FF2B5EF4-FFF2-40B4-BE49-F238E27FC236}">
                <a16:creationId xmlns:a16="http://schemas.microsoft.com/office/drawing/2014/main" id="{D2D447AF-9C93-1A41-9207-B51827B0B3A7}"/>
              </a:ext>
            </a:extLst>
          </p:cNvPr>
          <p:cNvSpPr/>
          <p:nvPr userDrawn="1"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0" name="object 4">
            <a:extLst>
              <a:ext uri="{FF2B5EF4-FFF2-40B4-BE49-F238E27FC236}">
                <a16:creationId xmlns:a16="http://schemas.microsoft.com/office/drawing/2014/main" id="{3185B5ED-2353-7F43-98D6-FB917C139291}"/>
              </a:ext>
            </a:extLst>
          </p:cNvPr>
          <p:cNvGrpSpPr/>
          <p:nvPr userDrawn="1"/>
        </p:nvGrpSpPr>
        <p:grpSpPr>
          <a:xfrm>
            <a:off x="19131280" y="10355374"/>
            <a:ext cx="445770" cy="598170"/>
            <a:chOff x="18406074" y="10234089"/>
            <a:chExt cx="445770" cy="598170"/>
          </a:xfrm>
        </p:grpSpPr>
        <p:sp>
          <p:nvSpPr>
            <p:cNvPr id="51" name="object 5">
              <a:extLst>
                <a:ext uri="{FF2B5EF4-FFF2-40B4-BE49-F238E27FC236}">
                  <a16:creationId xmlns:a16="http://schemas.microsoft.com/office/drawing/2014/main" id="{886CB714-3245-7648-B161-D646B4D8D540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" name="object 6">
              <a:extLst>
                <a:ext uri="{FF2B5EF4-FFF2-40B4-BE49-F238E27FC236}">
                  <a16:creationId xmlns:a16="http://schemas.microsoft.com/office/drawing/2014/main" id="{70D7E7E3-B924-4C4F-B481-828638FCF065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pic>
        <p:nvPicPr>
          <p:cNvPr id="53" name="Gráfico 52">
            <a:extLst>
              <a:ext uri="{FF2B5EF4-FFF2-40B4-BE49-F238E27FC236}">
                <a16:creationId xmlns:a16="http://schemas.microsoft.com/office/drawing/2014/main" id="{BEBF0785-D638-6446-9E71-B794CEB230F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2325995" y="10351817"/>
            <a:ext cx="4224383" cy="83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211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ángulo 23">
            <a:extLst>
              <a:ext uri="{FF2B5EF4-FFF2-40B4-BE49-F238E27FC236}">
                <a16:creationId xmlns:a16="http://schemas.microsoft.com/office/drawing/2014/main" id="{84BBD3E8-4E3E-7143-93D6-703701B55B8F}"/>
              </a:ext>
            </a:extLst>
          </p:cNvPr>
          <p:cNvSpPr/>
          <p:nvPr userDrawn="1"/>
        </p:nvSpPr>
        <p:spPr>
          <a:xfrm>
            <a:off x="0" y="828729"/>
            <a:ext cx="6647329" cy="1168346"/>
          </a:xfrm>
          <a:prstGeom prst="rect">
            <a:avLst/>
          </a:prstGeom>
          <a:solidFill>
            <a:srgbClr val="317D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6" name="object 3">
            <a:extLst>
              <a:ext uri="{FF2B5EF4-FFF2-40B4-BE49-F238E27FC236}">
                <a16:creationId xmlns:a16="http://schemas.microsoft.com/office/drawing/2014/main" id="{3F0A3CF7-27AF-C54F-8A82-249182FDF036}"/>
              </a:ext>
            </a:extLst>
          </p:cNvPr>
          <p:cNvSpPr/>
          <p:nvPr userDrawn="1"/>
        </p:nvSpPr>
        <p:spPr>
          <a:xfrm>
            <a:off x="6699250" y="828729"/>
            <a:ext cx="152400" cy="1168346"/>
          </a:xfrm>
          <a:custGeom>
            <a:avLst/>
            <a:gdLst/>
            <a:ahLst/>
            <a:cxnLst/>
            <a:rect l="l" t="t" r="r" b="b"/>
            <a:pathLst>
              <a:path w="53339" h="6827520">
                <a:moveTo>
                  <a:pt x="26606" y="0"/>
                </a:moveTo>
                <a:lnTo>
                  <a:pt x="16269" y="2095"/>
                </a:lnTo>
                <a:lnTo>
                  <a:pt x="7809" y="7806"/>
                </a:lnTo>
                <a:lnTo>
                  <a:pt x="2097" y="16264"/>
                </a:lnTo>
                <a:lnTo>
                  <a:pt x="0" y="26606"/>
                </a:lnTo>
                <a:lnTo>
                  <a:pt x="0" y="6800368"/>
                </a:lnTo>
                <a:lnTo>
                  <a:pt x="2097" y="6810704"/>
                </a:lnTo>
                <a:lnTo>
                  <a:pt x="7809" y="6819160"/>
                </a:lnTo>
                <a:lnTo>
                  <a:pt x="16269" y="6824869"/>
                </a:lnTo>
                <a:lnTo>
                  <a:pt x="26606" y="6826964"/>
                </a:lnTo>
                <a:lnTo>
                  <a:pt x="36943" y="6824869"/>
                </a:lnTo>
                <a:lnTo>
                  <a:pt x="45403" y="6819160"/>
                </a:lnTo>
                <a:lnTo>
                  <a:pt x="51115" y="6810704"/>
                </a:lnTo>
                <a:lnTo>
                  <a:pt x="53213" y="6800368"/>
                </a:lnTo>
                <a:lnTo>
                  <a:pt x="53213" y="26606"/>
                </a:lnTo>
                <a:lnTo>
                  <a:pt x="51115" y="16264"/>
                </a:lnTo>
                <a:lnTo>
                  <a:pt x="45403" y="7806"/>
                </a:lnTo>
                <a:lnTo>
                  <a:pt x="36943" y="2095"/>
                </a:lnTo>
                <a:lnTo>
                  <a:pt x="26606" y="0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Marcador de texto 26">
            <a:extLst>
              <a:ext uri="{FF2B5EF4-FFF2-40B4-BE49-F238E27FC236}">
                <a16:creationId xmlns:a16="http://schemas.microsoft.com/office/drawing/2014/main" id="{60CA0A8E-31A5-234D-AC7B-9748F2C75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4040" y="1258411"/>
            <a:ext cx="5896610" cy="1477328"/>
          </a:xfrm>
        </p:spPr>
        <p:txBody>
          <a:bodyPr/>
          <a:lstStyle>
            <a:lvl1pPr algn="l">
              <a:defRPr sz="4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 LOREM IPSUM</a:t>
            </a:r>
            <a:endParaRPr lang="es-CL" dirty="0"/>
          </a:p>
        </p:txBody>
      </p:sp>
      <p:sp>
        <p:nvSpPr>
          <p:cNvPr id="31" name="Marcador de texto 3">
            <a:extLst>
              <a:ext uri="{FF2B5EF4-FFF2-40B4-BE49-F238E27FC236}">
                <a16:creationId xmlns:a16="http://schemas.microsoft.com/office/drawing/2014/main" id="{B2FCA64A-F62A-7D46-AFDE-4EB256B113A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4674" y="2911475"/>
            <a:ext cx="5895975" cy="1477328"/>
          </a:xfrm>
        </p:spPr>
        <p:txBody>
          <a:bodyPr/>
          <a:lstStyle>
            <a:lvl1pPr algn="l"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ut </a:t>
            </a:r>
            <a:r>
              <a:rPr lang="es-ES" dirty="0" err="1"/>
              <a:t>wisi</a:t>
            </a:r>
            <a:r>
              <a:rPr lang="es-ES" dirty="0"/>
              <a:t> </a:t>
            </a:r>
            <a:r>
              <a:rPr lang="es-ES" dirty="0" err="1"/>
              <a:t>enim</a:t>
            </a:r>
            <a:r>
              <a:rPr lang="es-ES" dirty="0"/>
              <a:t> ad </a:t>
            </a:r>
            <a:r>
              <a:rPr lang="es-ES" dirty="0" err="1"/>
              <a:t>minim</a:t>
            </a:r>
            <a:r>
              <a:rPr lang="es-ES" dirty="0"/>
              <a:t> </a:t>
            </a:r>
            <a:r>
              <a:rPr lang="es-ES" dirty="0" err="1"/>
              <a:t>mannt</a:t>
            </a:r>
            <a:r>
              <a:rPr lang="es-ES" dirty="0"/>
              <a:t>  </a:t>
            </a:r>
            <a:r>
              <a:rPr lang="es-ES" dirty="0" err="1"/>
              <a:t>veniam</a:t>
            </a:r>
            <a:r>
              <a:rPr lang="es-ES" dirty="0"/>
              <a:t>, </a:t>
            </a:r>
            <a:r>
              <a:rPr lang="es-ES" dirty="0" err="1"/>
              <a:t>quis</a:t>
            </a:r>
            <a:r>
              <a:rPr lang="es-ES" dirty="0"/>
              <a:t> </a:t>
            </a:r>
            <a:r>
              <a:rPr lang="es-ES" dirty="0" err="1"/>
              <a:t>nostrud</a:t>
            </a:r>
            <a:r>
              <a:rPr lang="es-ES" dirty="0"/>
              <a:t> </a:t>
            </a:r>
            <a:r>
              <a:rPr lang="es-ES" dirty="0" err="1"/>
              <a:t>exerci</a:t>
            </a:r>
            <a:r>
              <a:rPr lang="es-ES" dirty="0"/>
              <a:t>  </a:t>
            </a:r>
            <a:r>
              <a:rPr lang="es-ES" dirty="0" err="1"/>
              <a:t>tation</a:t>
            </a:r>
            <a:r>
              <a:rPr lang="es-ES" dirty="0"/>
              <a:t> </a:t>
            </a:r>
            <a:r>
              <a:rPr lang="es-ES" dirty="0" err="1"/>
              <a:t>ulla</a:t>
            </a:r>
            <a:r>
              <a:rPr lang="es-ES" dirty="0"/>
              <a:t> </a:t>
            </a:r>
            <a:r>
              <a:rPr lang="es-ES" dirty="0" err="1"/>
              <a:t>mcorper</a:t>
            </a:r>
            <a:r>
              <a:rPr lang="es-ES" dirty="0"/>
              <a:t> </a:t>
            </a:r>
            <a:r>
              <a:rPr lang="es-ES" dirty="0" err="1"/>
              <a:t>suscipit</a:t>
            </a:r>
            <a:r>
              <a:rPr lang="es-ES" dirty="0"/>
              <a:t> lo</a:t>
            </a:r>
          </a:p>
          <a:p>
            <a:endParaRPr lang="es-ES" dirty="0"/>
          </a:p>
        </p:txBody>
      </p:sp>
      <p:sp>
        <p:nvSpPr>
          <p:cNvPr id="32" name="object 2">
            <a:extLst>
              <a:ext uri="{FF2B5EF4-FFF2-40B4-BE49-F238E27FC236}">
                <a16:creationId xmlns:a16="http://schemas.microsoft.com/office/drawing/2014/main" id="{3E996A7B-5475-8648-80AF-B9FC4BDFAFBC}"/>
              </a:ext>
            </a:extLst>
          </p:cNvPr>
          <p:cNvSpPr/>
          <p:nvPr userDrawn="1"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">
            <a:extLst>
              <a:ext uri="{FF2B5EF4-FFF2-40B4-BE49-F238E27FC236}">
                <a16:creationId xmlns:a16="http://schemas.microsoft.com/office/drawing/2014/main" id="{0A761E5C-A140-404A-B948-83BB07042F18}"/>
              </a:ext>
            </a:extLst>
          </p:cNvPr>
          <p:cNvSpPr/>
          <p:nvPr userDrawn="1"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4" name="object 4">
            <a:extLst>
              <a:ext uri="{FF2B5EF4-FFF2-40B4-BE49-F238E27FC236}">
                <a16:creationId xmlns:a16="http://schemas.microsoft.com/office/drawing/2014/main" id="{F85B8010-B39D-E141-A442-43BA37AA9298}"/>
              </a:ext>
            </a:extLst>
          </p:cNvPr>
          <p:cNvGrpSpPr/>
          <p:nvPr userDrawn="1"/>
        </p:nvGrpSpPr>
        <p:grpSpPr>
          <a:xfrm>
            <a:off x="19131280" y="10355374"/>
            <a:ext cx="445770" cy="598170"/>
            <a:chOff x="18406074" y="10234089"/>
            <a:chExt cx="445770" cy="598170"/>
          </a:xfrm>
        </p:grpSpPr>
        <p:sp>
          <p:nvSpPr>
            <p:cNvPr id="35" name="object 5">
              <a:extLst>
                <a:ext uri="{FF2B5EF4-FFF2-40B4-BE49-F238E27FC236}">
                  <a16:creationId xmlns:a16="http://schemas.microsoft.com/office/drawing/2014/main" id="{6777C2CC-3F19-944C-A6BE-3BA7FDE0AB12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6">
              <a:extLst>
                <a:ext uri="{FF2B5EF4-FFF2-40B4-BE49-F238E27FC236}">
                  <a16:creationId xmlns:a16="http://schemas.microsoft.com/office/drawing/2014/main" id="{867BBFEF-9432-8A42-A7EF-5A6AD57D317D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pic>
        <p:nvPicPr>
          <p:cNvPr id="37" name="Gráfico 36">
            <a:extLst>
              <a:ext uri="{FF2B5EF4-FFF2-40B4-BE49-F238E27FC236}">
                <a16:creationId xmlns:a16="http://schemas.microsoft.com/office/drawing/2014/main" id="{A8B463B4-447A-7B4A-914E-C9D22D793BC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2325995" y="10351817"/>
            <a:ext cx="4224383" cy="833510"/>
          </a:xfrm>
          <a:prstGeom prst="rect">
            <a:avLst/>
          </a:prstGeom>
        </p:spPr>
      </p:pic>
      <p:sp>
        <p:nvSpPr>
          <p:cNvPr id="3" name="Marcador de texto 3">
            <a:extLst>
              <a:ext uri="{FF2B5EF4-FFF2-40B4-BE49-F238E27FC236}">
                <a16:creationId xmlns:a16="http://schemas.microsoft.com/office/drawing/2014/main" id="{89B0BC78-4CB7-2CDC-6DC0-5EF494D5443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91068" y="2911475"/>
            <a:ext cx="12685915" cy="1661993"/>
          </a:xfrm>
        </p:spPr>
        <p:txBody>
          <a:bodyPr/>
          <a:lstStyle>
            <a:lvl1pPr algn="l">
              <a:defRPr sz="3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ut </a:t>
            </a:r>
            <a:r>
              <a:rPr lang="es-ES" dirty="0" err="1"/>
              <a:t>wisi</a:t>
            </a:r>
            <a:r>
              <a:rPr lang="es-ES" dirty="0"/>
              <a:t> </a:t>
            </a:r>
            <a:r>
              <a:rPr lang="es-ES" dirty="0" err="1"/>
              <a:t>enim</a:t>
            </a:r>
            <a:r>
              <a:rPr lang="es-ES" dirty="0"/>
              <a:t> ad </a:t>
            </a:r>
            <a:r>
              <a:rPr lang="es-ES" dirty="0" err="1"/>
              <a:t>minim</a:t>
            </a:r>
            <a:r>
              <a:rPr lang="es-ES" dirty="0"/>
              <a:t> </a:t>
            </a:r>
            <a:r>
              <a:rPr lang="es-ES" dirty="0" err="1"/>
              <a:t>mannt</a:t>
            </a:r>
            <a:r>
              <a:rPr lang="es-ES" dirty="0"/>
              <a:t>  </a:t>
            </a:r>
            <a:r>
              <a:rPr lang="es-ES" dirty="0" err="1"/>
              <a:t>veniam</a:t>
            </a:r>
            <a:r>
              <a:rPr lang="es-ES" dirty="0"/>
              <a:t>, </a:t>
            </a:r>
            <a:r>
              <a:rPr lang="es-ES" dirty="0" err="1"/>
              <a:t>quis</a:t>
            </a:r>
            <a:r>
              <a:rPr lang="es-ES" dirty="0"/>
              <a:t> </a:t>
            </a:r>
            <a:r>
              <a:rPr lang="es-ES" dirty="0" err="1"/>
              <a:t>nostrud</a:t>
            </a:r>
            <a:r>
              <a:rPr lang="es-ES" dirty="0"/>
              <a:t> </a:t>
            </a:r>
            <a:r>
              <a:rPr lang="es-ES" dirty="0" err="1"/>
              <a:t>exerci</a:t>
            </a:r>
            <a:r>
              <a:rPr lang="es-ES" dirty="0"/>
              <a:t>  </a:t>
            </a:r>
            <a:r>
              <a:rPr lang="es-ES" dirty="0" err="1"/>
              <a:t>tation</a:t>
            </a:r>
            <a:r>
              <a:rPr lang="es-ES" dirty="0"/>
              <a:t> </a:t>
            </a:r>
            <a:r>
              <a:rPr lang="es-ES" dirty="0" err="1"/>
              <a:t>ulla</a:t>
            </a:r>
            <a:r>
              <a:rPr lang="es-ES" dirty="0"/>
              <a:t> </a:t>
            </a:r>
            <a:r>
              <a:rPr lang="es-ES" dirty="0" err="1"/>
              <a:t>mcorper</a:t>
            </a:r>
            <a:r>
              <a:rPr lang="es-ES" dirty="0"/>
              <a:t> </a:t>
            </a:r>
            <a:r>
              <a:rPr lang="es-ES" dirty="0" err="1"/>
              <a:t>suscipit</a:t>
            </a:r>
            <a:r>
              <a:rPr lang="es-ES" dirty="0"/>
              <a:t> lo</a:t>
            </a:r>
          </a:p>
          <a:p>
            <a:endParaRPr lang="es-E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ángulo 23">
            <a:extLst>
              <a:ext uri="{FF2B5EF4-FFF2-40B4-BE49-F238E27FC236}">
                <a16:creationId xmlns:a16="http://schemas.microsoft.com/office/drawing/2014/main" id="{84BBD3E8-4E3E-7143-93D6-703701B55B8F}"/>
              </a:ext>
            </a:extLst>
          </p:cNvPr>
          <p:cNvSpPr/>
          <p:nvPr userDrawn="1"/>
        </p:nvSpPr>
        <p:spPr>
          <a:xfrm>
            <a:off x="1" y="828729"/>
            <a:ext cx="4870450" cy="1168346"/>
          </a:xfrm>
          <a:prstGeom prst="rect">
            <a:avLst/>
          </a:prstGeom>
          <a:solidFill>
            <a:srgbClr val="317D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6" name="object 3">
            <a:extLst>
              <a:ext uri="{FF2B5EF4-FFF2-40B4-BE49-F238E27FC236}">
                <a16:creationId xmlns:a16="http://schemas.microsoft.com/office/drawing/2014/main" id="{3F0A3CF7-27AF-C54F-8A82-249182FDF036}"/>
              </a:ext>
            </a:extLst>
          </p:cNvPr>
          <p:cNvSpPr/>
          <p:nvPr userDrawn="1"/>
        </p:nvSpPr>
        <p:spPr>
          <a:xfrm>
            <a:off x="5022850" y="828729"/>
            <a:ext cx="152400" cy="1168346"/>
          </a:xfrm>
          <a:custGeom>
            <a:avLst/>
            <a:gdLst/>
            <a:ahLst/>
            <a:cxnLst/>
            <a:rect l="l" t="t" r="r" b="b"/>
            <a:pathLst>
              <a:path w="53339" h="6827520">
                <a:moveTo>
                  <a:pt x="26606" y="0"/>
                </a:moveTo>
                <a:lnTo>
                  <a:pt x="16269" y="2095"/>
                </a:lnTo>
                <a:lnTo>
                  <a:pt x="7809" y="7806"/>
                </a:lnTo>
                <a:lnTo>
                  <a:pt x="2097" y="16264"/>
                </a:lnTo>
                <a:lnTo>
                  <a:pt x="0" y="26606"/>
                </a:lnTo>
                <a:lnTo>
                  <a:pt x="0" y="6800368"/>
                </a:lnTo>
                <a:lnTo>
                  <a:pt x="2097" y="6810704"/>
                </a:lnTo>
                <a:lnTo>
                  <a:pt x="7809" y="6819160"/>
                </a:lnTo>
                <a:lnTo>
                  <a:pt x="16269" y="6824869"/>
                </a:lnTo>
                <a:lnTo>
                  <a:pt x="26606" y="6826964"/>
                </a:lnTo>
                <a:lnTo>
                  <a:pt x="36943" y="6824869"/>
                </a:lnTo>
                <a:lnTo>
                  <a:pt x="45403" y="6819160"/>
                </a:lnTo>
                <a:lnTo>
                  <a:pt x="51115" y="6810704"/>
                </a:lnTo>
                <a:lnTo>
                  <a:pt x="53213" y="6800368"/>
                </a:lnTo>
                <a:lnTo>
                  <a:pt x="53213" y="26606"/>
                </a:lnTo>
                <a:lnTo>
                  <a:pt x="51115" y="16264"/>
                </a:lnTo>
                <a:lnTo>
                  <a:pt x="45403" y="7806"/>
                </a:lnTo>
                <a:lnTo>
                  <a:pt x="36943" y="2095"/>
                </a:lnTo>
                <a:lnTo>
                  <a:pt x="26606" y="0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Marcador de texto 26">
            <a:extLst>
              <a:ext uri="{FF2B5EF4-FFF2-40B4-BE49-F238E27FC236}">
                <a16:creationId xmlns:a16="http://schemas.microsoft.com/office/drawing/2014/main" id="{60CA0A8E-31A5-234D-AC7B-9748F2C75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4039" y="1258411"/>
            <a:ext cx="4296411" cy="1477328"/>
          </a:xfrm>
        </p:spPr>
        <p:txBody>
          <a:bodyPr/>
          <a:lstStyle>
            <a:lvl1pPr algn="l">
              <a:defRPr sz="4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 LOREM IPSUM</a:t>
            </a:r>
            <a:endParaRPr lang="es-CL" dirty="0"/>
          </a:p>
        </p:txBody>
      </p:sp>
      <p:sp>
        <p:nvSpPr>
          <p:cNvPr id="31" name="Marcador de texto 3">
            <a:extLst>
              <a:ext uri="{FF2B5EF4-FFF2-40B4-BE49-F238E27FC236}">
                <a16:creationId xmlns:a16="http://schemas.microsoft.com/office/drawing/2014/main" id="{B2FCA64A-F62A-7D46-AFDE-4EB256B113A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4675" y="3521075"/>
            <a:ext cx="4143376" cy="1846659"/>
          </a:xfrm>
        </p:spPr>
        <p:txBody>
          <a:bodyPr/>
          <a:lstStyle>
            <a:lvl1pPr algn="l"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ut </a:t>
            </a:r>
            <a:r>
              <a:rPr lang="es-ES" dirty="0" err="1"/>
              <a:t>wisi</a:t>
            </a:r>
            <a:r>
              <a:rPr lang="es-ES" dirty="0"/>
              <a:t> </a:t>
            </a:r>
            <a:r>
              <a:rPr lang="es-ES" dirty="0" err="1"/>
              <a:t>enim</a:t>
            </a:r>
            <a:r>
              <a:rPr lang="es-ES" dirty="0"/>
              <a:t> ad </a:t>
            </a:r>
            <a:r>
              <a:rPr lang="es-ES" dirty="0" err="1"/>
              <a:t>minim</a:t>
            </a:r>
            <a:r>
              <a:rPr lang="es-ES" dirty="0"/>
              <a:t> </a:t>
            </a:r>
            <a:r>
              <a:rPr lang="es-ES" dirty="0" err="1"/>
              <a:t>mannt</a:t>
            </a:r>
            <a:r>
              <a:rPr lang="es-ES" dirty="0"/>
              <a:t>  </a:t>
            </a:r>
            <a:r>
              <a:rPr lang="es-ES" dirty="0" err="1"/>
              <a:t>veniam</a:t>
            </a:r>
            <a:r>
              <a:rPr lang="es-ES" dirty="0"/>
              <a:t>, </a:t>
            </a:r>
            <a:r>
              <a:rPr lang="es-ES" dirty="0" err="1"/>
              <a:t>quis</a:t>
            </a:r>
            <a:r>
              <a:rPr lang="es-ES" dirty="0"/>
              <a:t> </a:t>
            </a:r>
            <a:r>
              <a:rPr lang="es-ES" dirty="0" err="1"/>
              <a:t>nostrud</a:t>
            </a:r>
            <a:r>
              <a:rPr lang="es-ES" dirty="0"/>
              <a:t> </a:t>
            </a:r>
            <a:r>
              <a:rPr lang="es-ES" dirty="0" err="1"/>
              <a:t>exerci</a:t>
            </a:r>
            <a:r>
              <a:rPr lang="es-ES" dirty="0"/>
              <a:t>  </a:t>
            </a:r>
            <a:r>
              <a:rPr lang="es-ES" dirty="0" err="1"/>
              <a:t>tation</a:t>
            </a:r>
            <a:r>
              <a:rPr lang="es-ES" dirty="0"/>
              <a:t> </a:t>
            </a:r>
            <a:r>
              <a:rPr lang="es-ES" dirty="0" err="1"/>
              <a:t>ulla</a:t>
            </a:r>
            <a:r>
              <a:rPr lang="es-ES" dirty="0"/>
              <a:t> </a:t>
            </a:r>
            <a:r>
              <a:rPr lang="es-ES" dirty="0" err="1"/>
              <a:t>mcorper</a:t>
            </a:r>
            <a:r>
              <a:rPr lang="es-ES" dirty="0"/>
              <a:t> </a:t>
            </a:r>
            <a:r>
              <a:rPr lang="es-ES" dirty="0" err="1"/>
              <a:t>suscipit</a:t>
            </a:r>
            <a:r>
              <a:rPr lang="es-ES" dirty="0"/>
              <a:t> lo</a:t>
            </a:r>
          </a:p>
          <a:p>
            <a:endParaRPr lang="es-ES" dirty="0"/>
          </a:p>
        </p:txBody>
      </p:sp>
      <p:sp>
        <p:nvSpPr>
          <p:cNvPr id="32" name="object 2">
            <a:extLst>
              <a:ext uri="{FF2B5EF4-FFF2-40B4-BE49-F238E27FC236}">
                <a16:creationId xmlns:a16="http://schemas.microsoft.com/office/drawing/2014/main" id="{3E996A7B-5475-8648-80AF-B9FC4BDFAFBC}"/>
              </a:ext>
            </a:extLst>
          </p:cNvPr>
          <p:cNvSpPr/>
          <p:nvPr userDrawn="1"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">
            <a:extLst>
              <a:ext uri="{FF2B5EF4-FFF2-40B4-BE49-F238E27FC236}">
                <a16:creationId xmlns:a16="http://schemas.microsoft.com/office/drawing/2014/main" id="{0A761E5C-A140-404A-B948-83BB07042F18}"/>
              </a:ext>
            </a:extLst>
          </p:cNvPr>
          <p:cNvSpPr/>
          <p:nvPr userDrawn="1"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4" name="object 4">
            <a:extLst>
              <a:ext uri="{FF2B5EF4-FFF2-40B4-BE49-F238E27FC236}">
                <a16:creationId xmlns:a16="http://schemas.microsoft.com/office/drawing/2014/main" id="{F85B8010-B39D-E141-A442-43BA37AA9298}"/>
              </a:ext>
            </a:extLst>
          </p:cNvPr>
          <p:cNvGrpSpPr/>
          <p:nvPr userDrawn="1"/>
        </p:nvGrpSpPr>
        <p:grpSpPr>
          <a:xfrm>
            <a:off x="19131280" y="10355374"/>
            <a:ext cx="445770" cy="598170"/>
            <a:chOff x="18406074" y="10234089"/>
            <a:chExt cx="445770" cy="598170"/>
          </a:xfrm>
        </p:grpSpPr>
        <p:sp>
          <p:nvSpPr>
            <p:cNvPr id="35" name="object 5">
              <a:extLst>
                <a:ext uri="{FF2B5EF4-FFF2-40B4-BE49-F238E27FC236}">
                  <a16:creationId xmlns:a16="http://schemas.microsoft.com/office/drawing/2014/main" id="{6777C2CC-3F19-944C-A6BE-3BA7FDE0AB12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6">
              <a:extLst>
                <a:ext uri="{FF2B5EF4-FFF2-40B4-BE49-F238E27FC236}">
                  <a16:creationId xmlns:a16="http://schemas.microsoft.com/office/drawing/2014/main" id="{867BBFEF-9432-8A42-A7EF-5A6AD57D317D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pic>
        <p:nvPicPr>
          <p:cNvPr id="37" name="Gráfico 36">
            <a:extLst>
              <a:ext uri="{FF2B5EF4-FFF2-40B4-BE49-F238E27FC236}">
                <a16:creationId xmlns:a16="http://schemas.microsoft.com/office/drawing/2014/main" id="{A8B463B4-447A-7B4A-914E-C9D22D793BC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2325995" y="10351817"/>
            <a:ext cx="4224383" cy="833510"/>
          </a:xfrm>
          <a:prstGeom prst="rect">
            <a:avLst/>
          </a:prstGeom>
        </p:spPr>
      </p:pic>
      <p:sp>
        <p:nvSpPr>
          <p:cNvPr id="3" name="Marcador de texto 3">
            <a:extLst>
              <a:ext uri="{FF2B5EF4-FFF2-40B4-BE49-F238E27FC236}">
                <a16:creationId xmlns:a16="http://schemas.microsoft.com/office/drawing/2014/main" id="{89B0BC78-4CB7-2CDC-6DC0-5EF494D5443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91068" y="3521075"/>
            <a:ext cx="12685915" cy="1661993"/>
          </a:xfrm>
        </p:spPr>
        <p:txBody>
          <a:bodyPr/>
          <a:lstStyle>
            <a:lvl1pPr algn="l">
              <a:defRPr sz="3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ut </a:t>
            </a:r>
            <a:r>
              <a:rPr lang="es-ES" dirty="0" err="1"/>
              <a:t>wisi</a:t>
            </a:r>
            <a:r>
              <a:rPr lang="es-ES" dirty="0"/>
              <a:t> </a:t>
            </a:r>
            <a:r>
              <a:rPr lang="es-ES" dirty="0" err="1"/>
              <a:t>enim</a:t>
            </a:r>
            <a:r>
              <a:rPr lang="es-ES" dirty="0"/>
              <a:t> ad </a:t>
            </a:r>
            <a:r>
              <a:rPr lang="es-ES" dirty="0" err="1"/>
              <a:t>minim</a:t>
            </a:r>
            <a:r>
              <a:rPr lang="es-ES" dirty="0"/>
              <a:t> </a:t>
            </a:r>
            <a:r>
              <a:rPr lang="es-ES" dirty="0" err="1"/>
              <a:t>mannt</a:t>
            </a:r>
            <a:r>
              <a:rPr lang="es-ES" dirty="0"/>
              <a:t>  </a:t>
            </a:r>
            <a:r>
              <a:rPr lang="es-ES" dirty="0" err="1"/>
              <a:t>veniam</a:t>
            </a:r>
            <a:r>
              <a:rPr lang="es-ES" dirty="0"/>
              <a:t>, </a:t>
            </a:r>
            <a:r>
              <a:rPr lang="es-ES" dirty="0" err="1"/>
              <a:t>quis</a:t>
            </a:r>
            <a:r>
              <a:rPr lang="es-ES" dirty="0"/>
              <a:t> </a:t>
            </a:r>
            <a:r>
              <a:rPr lang="es-ES" dirty="0" err="1"/>
              <a:t>nostrud</a:t>
            </a:r>
            <a:r>
              <a:rPr lang="es-ES" dirty="0"/>
              <a:t> </a:t>
            </a:r>
            <a:r>
              <a:rPr lang="es-ES" dirty="0" err="1"/>
              <a:t>exerci</a:t>
            </a:r>
            <a:r>
              <a:rPr lang="es-ES" dirty="0"/>
              <a:t>  </a:t>
            </a:r>
            <a:r>
              <a:rPr lang="es-ES" dirty="0" err="1"/>
              <a:t>tation</a:t>
            </a:r>
            <a:r>
              <a:rPr lang="es-ES" dirty="0"/>
              <a:t> </a:t>
            </a:r>
            <a:r>
              <a:rPr lang="es-ES" dirty="0" err="1"/>
              <a:t>ulla</a:t>
            </a:r>
            <a:r>
              <a:rPr lang="es-ES" dirty="0"/>
              <a:t> </a:t>
            </a:r>
            <a:r>
              <a:rPr lang="es-ES" dirty="0" err="1"/>
              <a:t>mcorper</a:t>
            </a:r>
            <a:r>
              <a:rPr lang="es-ES" dirty="0"/>
              <a:t> </a:t>
            </a:r>
            <a:r>
              <a:rPr lang="es-ES" dirty="0" err="1"/>
              <a:t>suscipit</a:t>
            </a:r>
            <a:r>
              <a:rPr lang="es-ES" dirty="0"/>
              <a:t> lo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70772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F0C62AA-7E37-6845-8D8A-ED2B4A20925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0104100" cy="7378258"/>
          </a:xfrm>
          <a:prstGeom prst="rect">
            <a:avLst/>
          </a:prstGeom>
        </p:spPr>
      </p:pic>
      <p:sp>
        <p:nvSpPr>
          <p:cNvPr id="35" name="object 2">
            <a:extLst>
              <a:ext uri="{FF2B5EF4-FFF2-40B4-BE49-F238E27FC236}">
                <a16:creationId xmlns:a16="http://schemas.microsoft.com/office/drawing/2014/main" id="{8B4706A3-2EB4-0941-8713-118E1EE44C32}"/>
              </a:ext>
            </a:extLst>
          </p:cNvPr>
          <p:cNvSpPr/>
          <p:nvPr userDrawn="1"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">
            <a:extLst>
              <a:ext uri="{FF2B5EF4-FFF2-40B4-BE49-F238E27FC236}">
                <a16:creationId xmlns:a16="http://schemas.microsoft.com/office/drawing/2014/main" id="{1D44F9E2-5379-7E4A-83D8-2FDE2AFAFEF9}"/>
              </a:ext>
            </a:extLst>
          </p:cNvPr>
          <p:cNvSpPr/>
          <p:nvPr userDrawn="1"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7" name="object 4">
            <a:extLst>
              <a:ext uri="{FF2B5EF4-FFF2-40B4-BE49-F238E27FC236}">
                <a16:creationId xmlns:a16="http://schemas.microsoft.com/office/drawing/2014/main" id="{0360ECE7-3B5A-AA42-B97A-B717880F7FD0}"/>
              </a:ext>
            </a:extLst>
          </p:cNvPr>
          <p:cNvGrpSpPr/>
          <p:nvPr userDrawn="1"/>
        </p:nvGrpSpPr>
        <p:grpSpPr>
          <a:xfrm>
            <a:off x="19131280" y="10355374"/>
            <a:ext cx="445770" cy="598170"/>
            <a:chOff x="18406074" y="10234089"/>
            <a:chExt cx="445770" cy="598170"/>
          </a:xfrm>
        </p:grpSpPr>
        <p:sp>
          <p:nvSpPr>
            <p:cNvPr id="38" name="object 5">
              <a:extLst>
                <a:ext uri="{FF2B5EF4-FFF2-40B4-BE49-F238E27FC236}">
                  <a16:creationId xmlns:a16="http://schemas.microsoft.com/office/drawing/2014/main" id="{A6298163-CFF5-EA4A-8794-9DB6E054DA1C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6">
              <a:extLst>
                <a:ext uri="{FF2B5EF4-FFF2-40B4-BE49-F238E27FC236}">
                  <a16:creationId xmlns:a16="http://schemas.microsoft.com/office/drawing/2014/main" id="{93ED0631-D4B8-9245-AED9-7FFC3DF8BF8D}"/>
                </a:ext>
              </a:extLst>
            </p:cNvPr>
            <p:cNvPicPr/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pic>
        <p:nvPicPr>
          <p:cNvPr id="40" name="Gráfico 39">
            <a:extLst>
              <a:ext uri="{FF2B5EF4-FFF2-40B4-BE49-F238E27FC236}">
                <a16:creationId xmlns:a16="http://schemas.microsoft.com/office/drawing/2014/main" id="{753FB46B-300A-F44F-AAAA-E67F66AD18C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2325995" y="10351817"/>
            <a:ext cx="4224383" cy="833510"/>
          </a:xfrm>
          <a:prstGeom prst="rect">
            <a:avLst/>
          </a:prstGeom>
        </p:spPr>
      </p:pic>
      <p:sp>
        <p:nvSpPr>
          <p:cNvPr id="41" name="Título 10">
            <a:extLst>
              <a:ext uri="{FF2B5EF4-FFF2-40B4-BE49-F238E27FC236}">
                <a16:creationId xmlns:a16="http://schemas.microsoft.com/office/drawing/2014/main" id="{01AF9639-B5F6-6546-8B77-C66957275E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990" y="8235994"/>
            <a:ext cx="6048240" cy="232492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A9205323-AC03-D74A-AEE3-E3B4BB450B70}"/>
              </a:ext>
            </a:extLst>
          </p:cNvPr>
          <p:cNvCxnSpPr>
            <a:cxnSpLocks/>
          </p:cNvCxnSpPr>
          <p:nvPr userDrawn="1"/>
        </p:nvCxnSpPr>
        <p:spPr>
          <a:xfrm>
            <a:off x="7842250" y="7864475"/>
            <a:ext cx="0" cy="269644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Marcador de texto 3">
            <a:extLst>
              <a:ext uri="{FF2B5EF4-FFF2-40B4-BE49-F238E27FC236}">
                <a16:creationId xmlns:a16="http://schemas.microsoft.com/office/drawing/2014/main" id="{35C72942-F7B7-3241-84D0-E36AF6C765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14271" y="8170445"/>
            <a:ext cx="11193563" cy="190383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94323C78-91D7-DE47-86DA-6F7685E6C6B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2196"/>
            <a:ext cx="20104100" cy="7520510"/>
          </a:xfrm>
          <a:prstGeom prst="rect">
            <a:avLst/>
          </a:prstGeom>
        </p:spPr>
      </p:pic>
      <p:sp>
        <p:nvSpPr>
          <p:cNvPr id="30" name="object 2">
            <a:extLst>
              <a:ext uri="{FF2B5EF4-FFF2-40B4-BE49-F238E27FC236}">
                <a16:creationId xmlns:a16="http://schemas.microsoft.com/office/drawing/2014/main" id="{1A05C437-F6E2-1346-92B2-6EC80A6C890F}"/>
              </a:ext>
            </a:extLst>
          </p:cNvPr>
          <p:cNvSpPr/>
          <p:nvPr userDrawn="1"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">
            <a:extLst>
              <a:ext uri="{FF2B5EF4-FFF2-40B4-BE49-F238E27FC236}">
                <a16:creationId xmlns:a16="http://schemas.microsoft.com/office/drawing/2014/main" id="{5A8637DA-970F-8F4E-A3B3-DC09DAE3D0BE}"/>
              </a:ext>
            </a:extLst>
          </p:cNvPr>
          <p:cNvSpPr/>
          <p:nvPr userDrawn="1"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2" name="object 4">
            <a:extLst>
              <a:ext uri="{FF2B5EF4-FFF2-40B4-BE49-F238E27FC236}">
                <a16:creationId xmlns:a16="http://schemas.microsoft.com/office/drawing/2014/main" id="{F0E47495-3EF8-A445-9410-936564B2BEE9}"/>
              </a:ext>
            </a:extLst>
          </p:cNvPr>
          <p:cNvGrpSpPr/>
          <p:nvPr userDrawn="1"/>
        </p:nvGrpSpPr>
        <p:grpSpPr>
          <a:xfrm>
            <a:off x="19131280" y="10355374"/>
            <a:ext cx="445770" cy="598170"/>
            <a:chOff x="18406074" y="10234089"/>
            <a:chExt cx="445770" cy="598170"/>
          </a:xfrm>
        </p:grpSpPr>
        <p:sp>
          <p:nvSpPr>
            <p:cNvPr id="33" name="object 5">
              <a:extLst>
                <a:ext uri="{FF2B5EF4-FFF2-40B4-BE49-F238E27FC236}">
                  <a16:creationId xmlns:a16="http://schemas.microsoft.com/office/drawing/2014/main" id="{0FBC0564-595F-864D-91F5-A9613FFC17D2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6">
              <a:extLst>
                <a:ext uri="{FF2B5EF4-FFF2-40B4-BE49-F238E27FC236}">
                  <a16:creationId xmlns:a16="http://schemas.microsoft.com/office/drawing/2014/main" id="{D3F1EA37-869B-F94C-A100-2DFE634B7A52}"/>
                </a:ext>
              </a:extLst>
            </p:cNvPr>
            <p:cNvPicPr/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pic>
        <p:nvPicPr>
          <p:cNvPr id="35" name="Gráfico 34">
            <a:extLst>
              <a:ext uri="{FF2B5EF4-FFF2-40B4-BE49-F238E27FC236}">
                <a16:creationId xmlns:a16="http://schemas.microsoft.com/office/drawing/2014/main" id="{9B30EE24-9E48-634A-8BF4-69FBC5B32A9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2325995" y="10351817"/>
            <a:ext cx="4224383" cy="833510"/>
          </a:xfrm>
          <a:prstGeom prst="rect">
            <a:avLst/>
          </a:prstGeom>
        </p:spPr>
      </p:pic>
      <p:sp>
        <p:nvSpPr>
          <p:cNvPr id="36" name="Título 10">
            <a:extLst>
              <a:ext uri="{FF2B5EF4-FFF2-40B4-BE49-F238E27FC236}">
                <a16:creationId xmlns:a16="http://schemas.microsoft.com/office/drawing/2014/main" id="{574A0C90-EC12-A749-A679-5777882832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990" y="8235994"/>
            <a:ext cx="6048240" cy="232492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91529161-8AB8-9849-AF32-382A75BC8A61}"/>
              </a:ext>
            </a:extLst>
          </p:cNvPr>
          <p:cNvCxnSpPr>
            <a:cxnSpLocks/>
          </p:cNvCxnSpPr>
          <p:nvPr userDrawn="1"/>
        </p:nvCxnSpPr>
        <p:spPr>
          <a:xfrm>
            <a:off x="7842250" y="7864475"/>
            <a:ext cx="0" cy="269644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arcador de texto 3">
            <a:extLst>
              <a:ext uri="{FF2B5EF4-FFF2-40B4-BE49-F238E27FC236}">
                <a16:creationId xmlns:a16="http://schemas.microsoft.com/office/drawing/2014/main" id="{E7FE815C-E26B-4E4E-9B6D-5856DACC3D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14271" y="8170445"/>
            <a:ext cx="11193563" cy="190383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Editar los estilos de texto del patrón
Segundo nivel
Tercer nivel
Cuarto nivel
Quinto nivel</a:t>
            </a:r>
            <a:endParaRPr lang="es-CL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6FEDDDB6-8A33-B649-92A5-034576D1E7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20104101" cy="7407276"/>
          </a:xfrm>
          <a:prstGeom prst="rect">
            <a:avLst/>
          </a:prstGeom>
        </p:spPr>
      </p:pic>
      <p:sp>
        <p:nvSpPr>
          <p:cNvPr id="30" name="object 2">
            <a:extLst>
              <a:ext uri="{FF2B5EF4-FFF2-40B4-BE49-F238E27FC236}">
                <a16:creationId xmlns:a16="http://schemas.microsoft.com/office/drawing/2014/main" id="{28E4DF60-7B12-FD4B-90A0-0B344A39F3F6}"/>
              </a:ext>
            </a:extLst>
          </p:cNvPr>
          <p:cNvSpPr/>
          <p:nvPr userDrawn="1"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">
            <a:extLst>
              <a:ext uri="{FF2B5EF4-FFF2-40B4-BE49-F238E27FC236}">
                <a16:creationId xmlns:a16="http://schemas.microsoft.com/office/drawing/2014/main" id="{88B3FA9D-6E32-D446-872B-B566CA9B4E2C}"/>
              </a:ext>
            </a:extLst>
          </p:cNvPr>
          <p:cNvSpPr/>
          <p:nvPr userDrawn="1"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2" name="object 4">
            <a:extLst>
              <a:ext uri="{FF2B5EF4-FFF2-40B4-BE49-F238E27FC236}">
                <a16:creationId xmlns:a16="http://schemas.microsoft.com/office/drawing/2014/main" id="{04E82F0A-B9A8-3A48-86F4-2B5B63326C49}"/>
              </a:ext>
            </a:extLst>
          </p:cNvPr>
          <p:cNvGrpSpPr/>
          <p:nvPr userDrawn="1"/>
        </p:nvGrpSpPr>
        <p:grpSpPr>
          <a:xfrm>
            <a:off x="19131280" y="10355374"/>
            <a:ext cx="445770" cy="598170"/>
            <a:chOff x="18406074" y="10234089"/>
            <a:chExt cx="445770" cy="598170"/>
          </a:xfrm>
        </p:grpSpPr>
        <p:sp>
          <p:nvSpPr>
            <p:cNvPr id="33" name="object 5">
              <a:extLst>
                <a:ext uri="{FF2B5EF4-FFF2-40B4-BE49-F238E27FC236}">
                  <a16:creationId xmlns:a16="http://schemas.microsoft.com/office/drawing/2014/main" id="{DA35104B-1A00-8E4E-889B-46A2606AAAAA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6">
              <a:extLst>
                <a:ext uri="{FF2B5EF4-FFF2-40B4-BE49-F238E27FC236}">
                  <a16:creationId xmlns:a16="http://schemas.microsoft.com/office/drawing/2014/main" id="{921D8664-4A1C-F34E-B69D-E9E24BED913B}"/>
                </a:ext>
              </a:extLst>
            </p:cNvPr>
            <p:cNvPicPr/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pic>
        <p:nvPicPr>
          <p:cNvPr id="35" name="Gráfico 34">
            <a:extLst>
              <a:ext uri="{FF2B5EF4-FFF2-40B4-BE49-F238E27FC236}">
                <a16:creationId xmlns:a16="http://schemas.microsoft.com/office/drawing/2014/main" id="{0C5F7328-7DFD-E94A-9B11-C8A589E6CFA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2325995" y="10351817"/>
            <a:ext cx="4224383" cy="833510"/>
          </a:xfrm>
          <a:prstGeom prst="rect">
            <a:avLst/>
          </a:prstGeom>
        </p:spPr>
      </p:pic>
      <p:sp>
        <p:nvSpPr>
          <p:cNvPr id="36" name="Título 10">
            <a:extLst>
              <a:ext uri="{FF2B5EF4-FFF2-40B4-BE49-F238E27FC236}">
                <a16:creationId xmlns:a16="http://schemas.microsoft.com/office/drawing/2014/main" id="{D40EA9E4-5463-DC4D-BD9C-81232BE203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990" y="8235994"/>
            <a:ext cx="6048240" cy="232492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BAD04499-509E-2A4D-98D9-A2DFD8D7033E}"/>
              </a:ext>
            </a:extLst>
          </p:cNvPr>
          <p:cNvCxnSpPr>
            <a:cxnSpLocks/>
          </p:cNvCxnSpPr>
          <p:nvPr userDrawn="1"/>
        </p:nvCxnSpPr>
        <p:spPr>
          <a:xfrm>
            <a:off x="7842250" y="7864475"/>
            <a:ext cx="0" cy="269644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arcador de texto 3">
            <a:extLst>
              <a:ext uri="{FF2B5EF4-FFF2-40B4-BE49-F238E27FC236}">
                <a16:creationId xmlns:a16="http://schemas.microsoft.com/office/drawing/2014/main" id="{9BEBCE5B-EF0F-114A-A1F5-52C2B2AF2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14271" y="8170445"/>
            <a:ext cx="11193563" cy="190383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A1247C45-E6C5-3C47-96BC-8BE72FCCA6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2225"/>
            <a:ext cx="20112123" cy="7534688"/>
          </a:xfrm>
          <a:prstGeom prst="rect">
            <a:avLst/>
          </a:prstGeom>
        </p:spPr>
      </p:pic>
      <p:sp>
        <p:nvSpPr>
          <p:cNvPr id="30" name="object 2">
            <a:extLst>
              <a:ext uri="{FF2B5EF4-FFF2-40B4-BE49-F238E27FC236}">
                <a16:creationId xmlns:a16="http://schemas.microsoft.com/office/drawing/2014/main" id="{F78E44EE-DD0C-4C42-A7F4-42B18335018E}"/>
              </a:ext>
            </a:extLst>
          </p:cNvPr>
          <p:cNvSpPr/>
          <p:nvPr userDrawn="1"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">
            <a:extLst>
              <a:ext uri="{FF2B5EF4-FFF2-40B4-BE49-F238E27FC236}">
                <a16:creationId xmlns:a16="http://schemas.microsoft.com/office/drawing/2014/main" id="{555E93BB-BE18-F943-991A-1E2AE95C52FD}"/>
              </a:ext>
            </a:extLst>
          </p:cNvPr>
          <p:cNvSpPr/>
          <p:nvPr userDrawn="1"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2" name="object 4">
            <a:extLst>
              <a:ext uri="{FF2B5EF4-FFF2-40B4-BE49-F238E27FC236}">
                <a16:creationId xmlns:a16="http://schemas.microsoft.com/office/drawing/2014/main" id="{4D6FAB23-9ACA-B945-B817-394B4203D153}"/>
              </a:ext>
            </a:extLst>
          </p:cNvPr>
          <p:cNvGrpSpPr/>
          <p:nvPr userDrawn="1"/>
        </p:nvGrpSpPr>
        <p:grpSpPr>
          <a:xfrm>
            <a:off x="19131280" y="10355374"/>
            <a:ext cx="445770" cy="598170"/>
            <a:chOff x="18406074" y="10234089"/>
            <a:chExt cx="445770" cy="598170"/>
          </a:xfrm>
        </p:grpSpPr>
        <p:sp>
          <p:nvSpPr>
            <p:cNvPr id="33" name="object 5">
              <a:extLst>
                <a:ext uri="{FF2B5EF4-FFF2-40B4-BE49-F238E27FC236}">
                  <a16:creationId xmlns:a16="http://schemas.microsoft.com/office/drawing/2014/main" id="{6363A06F-D3F9-6D48-958F-B2A0ABCD81C6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6">
              <a:extLst>
                <a:ext uri="{FF2B5EF4-FFF2-40B4-BE49-F238E27FC236}">
                  <a16:creationId xmlns:a16="http://schemas.microsoft.com/office/drawing/2014/main" id="{E1A65BEB-C502-354A-9DF6-26D7E82604B2}"/>
                </a:ext>
              </a:extLst>
            </p:cNvPr>
            <p:cNvPicPr/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pic>
        <p:nvPicPr>
          <p:cNvPr id="35" name="Gráfico 34">
            <a:extLst>
              <a:ext uri="{FF2B5EF4-FFF2-40B4-BE49-F238E27FC236}">
                <a16:creationId xmlns:a16="http://schemas.microsoft.com/office/drawing/2014/main" id="{044EDDD6-797D-0C4A-ADDD-F94E27007CF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2325995" y="10351817"/>
            <a:ext cx="4224383" cy="833510"/>
          </a:xfrm>
          <a:prstGeom prst="rect">
            <a:avLst/>
          </a:prstGeom>
        </p:spPr>
      </p:pic>
      <p:sp>
        <p:nvSpPr>
          <p:cNvPr id="36" name="Título 10">
            <a:extLst>
              <a:ext uri="{FF2B5EF4-FFF2-40B4-BE49-F238E27FC236}">
                <a16:creationId xmlns:a16="http://schemas.microsoft.com/office/drawing/2014/main" id="{7140EAB5-7829-CB43-936B-557CE79573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990" y="8235994"/>
            <a:ext cx="6048240" cy="232492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C449199B-DCF6-1A40-8D03-DB7D15F657CF}"/>
              </a:ext>
            </a:extLst>
          </p:cNvPr>
          <p:cNvCxnSpPr>
            <a:cxnSpLocks/>
          </p:cNvCxnSpPr>
          <p:nvPr userDrawn="1"/>
        </p:nvCxnSpPr>
        <p:spPr>
          <a:xfrm>
            <a:off x="7842250" y="7864475"/>
            <a:ext cx="0" cy="269644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arcador de texto 3">
            <a:extLst>
              <a:ext uri="{FF2B5EF4-FFF2-40B4-BE49-F238E27FC236}">
                <a16:creationId xmlns:a16="http://schemas.microsoft.com/office/drawing/2014/main" id="{0AD29CB1-6305-974E-AD7B-98DA797B89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14271" y="8170445"/>
            <a:ext cx="11193563" cy="190383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05795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80393" y="2411901"/>
            <a:ext cx="3956050" cy="1331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5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2601150"/>
            <a:ext cx="18093690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61" r:id="rId10"/>
    <p:sldLayoutId id="2147483666" r:id="rId11"/>
    <p:sldLayoutId id="2147483662" r:id="rId12"/>
    <p:sldLayoutId id="2147483668" r:id="rId13"/>
    <p:sldLayoutId id="2147483663" r:id="rId14"/>
    <p:sldLayoutId id="2147483664" r:id="rId15"/>
    <p:sldLayoutId id="2147483665" r:id="rId16"/>
    <p:sldLayoutId id="2147483667" r:id="rId17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30352212-10B1-B041-82C3-4A69660904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wrap="square" lIns="0" tIns="0" rIns="0" bIns="0" anchor="t">
            <a:spAutoFit/>
          </a:bodyPr>
          <a:lstStyle/>
          <a:p>
            <a:r>
              <a:rPr lang="es-CL" dirty="0">
                <a:latin typeface="Arial"/>
                <a:cs typeface="Arial"/>
              </a:rPr>
              <a:t>PGY1121</a:t>
            </a:r>
            <a:endParaRPr lang="es-CL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F413BE3-4FA4-D84B-A70D-F6C2A6DF6B7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18050" y="4283075"/>
            <a:ext cx="11429999" cy="1846659"/>
          </a:xfrm>
        </p:spPr>
        <p:txBody>
          <a:bodyPr wrap="square" lIns="0" tIns="0" rIns="0" bIns="0" anchor="t">
            <a:spAutoFit/>
          </a:bodyPr>
          <a:lstStyle/>
          <a:p>
            <a:r>
              <a:rPr lang="es-CL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/>
                <a:cs typeface="Arial"/>
              </a:rPr>
              <a:t>PROGRAMACIÓN DE ALGORITMOS </a:t>
            </a:r>
            <a:endParaRPr lang="es-CL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BAB9267-BCDC-C68D-BEFB-9F71BA5E8820}"/>
              </a:ext>
            </a:extLst>
          </p:cNvPr>
          <p:cNvSpPr txBox="1"/>
          <p:nvPr/>
        </p:nvSpPr>
        <p:spPr>
          <a:xfrm>
            <a:off x="5145499" y="7559675"/>
            <a:ext cx="9906000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CL" sz="4800" dirty="0">
                <a:solidFill>
                  <a:schemeClr val="bg1"/>
                </a:solidFill>
              </a:rPr>
              <a:t>Experiencia de Aprendizaje 2</a:t>
            </a:r>
          </a:p>
        </p:txBody>
      </p:sp>
    </p:spTree>
    <p:extLst>
      <p:ext uri="{BB962C8B-B14F-4D97-AF65-F5344CB8AC3E}">
        <p14:creationId xmlns:p14="http://schemas.microsoft.com/office/powerpoint/2010/main" val="3603658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D134B7D-1E89-7940-9327-8F5039B48E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4039" y="1258411"/>
            <a:ext cx="4296411" cy="2031325"/>
          </a:xfrm>
        </p:spPr>
        <p:txBody>
          <a:bodyPr wrap="square" lIns="0" tIns="0" rIns="0" bIns="0" anchor="t">
            <a:spAutoFit/>
          </a:bodyPr>
          <a:lstStyle/>
          <a:p>
            <a:r>
              <a:rPr lang="es-CL" sz="4400" dirty="0">
                <a:latin typeface="Arial"/>
                <a:cs typeface="Arial"/>
              </a:rPr>
              <a:t>Ciclos de Iteración</a:t>
            </a:r>
          </a:p>
          <a:p>
            <a:r>
              <a:rPr lang="es-CL" sz="4400" dirty="0" err="1">
                <a:latin typeface="Arial"/>
                <a:cs typeface="Arial"/>
              </a:rPr>
              <a:t>While</a:t>
            </a:r>
            <a:endParaRPr lang="es-ES" sz="4400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39EA5CB-D781-B1F9-0BD2-314D5F0385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70650" y="1082675"/>
            <a:ext cx="11125200" cy="7920117"/>
          </a:xfrm>
        </p:spPr>
        <p:txBody>
          <a:bodyPr/>
          <a:lstStyle/>
          <a:p>
            <a:pPr marL="12700" lvl="0">
              <a:spcBef>
                <a:spcPts val="720"/>
              </a:spcBef>
            </a:pPr>
            <a:r>
              <a:rPr lang="es-MX" sz="3600" b="1" dirty="0">
                <a:solidFill>
                  <a:srgbClr val="317DE2"/>
                </a:solidFill>
              </a:rPr>
              <a:t>Otras características:</a:t>
            </a:r>
          </a:p>
          <a:p>
            <a:pPr marL="12700" lvl="0">
              <a:spcBef>
                <a:spcPts val="720"/>
              </a:spcBef>
            </a:pPr>
            <a:endParaRPr lang="es-MX" sz="3600" dirty="0">
              <a:solidFill>
                <a:srgbClr val="C00000"/>
              </a:solidFill>
            </a:endParaRPr>
          </a:p>
          <a:p>
            <a:pPr marL="12700" lvl="0">
              <a:spcBef>
                <a:spcPts val="720"/>
              </a:spcBef>
            </a:pPr>
            <a:r>
              <a:rPr lang="es-MX" sz="3600" dirty="0">
                <a:solidFill>
                  <a:schemeClr val="tx1"/>
                </a:solidFill>
              </a:rPr>
              <a:t>1. La condición puede ser:</a:t>
            </a:r>
          </a:p>
          <a:p>
            <a:pPr marL="982663" lvl="0" indent="-447675">
              <a:spcBef>
                <a:spcPts val="720"/>
              </a:spcBef>
              <a:buFont typeface="Arial" panose="020B0604020202020204" pitchFamily="34" charset="0"/>
              <a:buChar char="•"/>
            </a:pPr>
            <a:r>
              <a:rPr lang="es-MX" sz="3600" dirty="0">
                <a:solidFill>
                  <a:schemeClr val="tx1"/>
                </a:solidFill>
              </a:rPr>
              <a:t>Un literal</a:t>
            </a:r>
          </a:p>
          <a:p>
            <a:pPr marL="982663" lvl="0" indent="-447675">
              <a:spcBef>
                <a:spcPts val="720"/>
              </a:spcBef>
              <a:buFont typeface="Arial" panose="020B0604020202020204" pitchFamily="34" charset="0"/>
              <a:buChar char="•"/>
            </a:pPr>
            <a:r>
              <a:rPr lang="es-MX" sz="3600" dirty="0">
                <a:solidFill>
                  <a:schemeClr val="tx1"/>
                </a:solidFill>
              </a:rPr>
              <a:t>El valor de una variable</a:t>
            </a:r>
          </a:p>
          <a:p>
            <a:pPr marL="982663" lvl="0" indent="-447675">
              <a:spcBef>
                <a:spcPts val="720"/>
              </a:spcBef>
              <a:buFont typeface="Arial" panose="020B0604020202020204" pitchFamily="34" charset="0"/>
              <a:buChar char="•"/>
            </a:pPr>
            <a:r>
              <a:rPr lang="es-MX" sz="3600" dirty="0">
                <a:solidFill>
                  <a:schemeClr val="tx1"/>
                </a:solidFill>
              </a:rPr>
              <a:t>El resultado de una expresión</a:t>
            </a:r>
          </a:p>
          <a:p>
            <a:pPr marL="982663" lvl="0" indent="-447675">
              <a:spcBef>
                <a:spcPts val="720"/>
              </a:spcBef>
              <a:buFont typeface="Arial" panose="020B0604020202020204" pitchFamily="34" charset="0"/>
              <a:buChar char="•"/>
            </a:pPr>
            <a:r>
              <a:rPr lang="es-MX" sz="3600" dirty="0">
                <a:solidFill>
                  <a:schemeClr val="tx1"/>
                </a:solidFill>
              </a:rPr>
              <a:t>El valor devuelto por una función</a:t>
            </a:r>
          </a:p>
          <a:p>
            <a:pPr marL="584200" lvl="0" indent="-571500">
              <a:spcBef>
                <a:spcPts val="720"/>
              </a:spcBef>
              <a:buFont typeface="Arial" panose="020B0604020202020204" pitchFamily="34" charset="0"/>
              <a:buChar char="•"/>
            </a:pPr>
            <a:endParaRPr lang="es-MX" sz="3600" dirty="0">
              <a:solidFill>
                <a:schemeClr val="tx1"/>
              </a:solidFill>
              <a:sym typeface="Consolas"/>
            </a:endParaRPr>
          </a:p>
          <a:p>
            <a:pPr marL="12700" lvl="0">
              <a:spcBef>
                <a:spcPts val="720"/>
              </a:spcBef>
            </a:pPr>
            <a:r>
              <a:rPr lang="es-MX" sz="3600" dirty="0">
                <a:solidFill>
                  <a:schemeClr val="tx1"/>
                </a:solidFill>
              </a:rPr>
              <a:t>2. La o las instrucciones contenidas en el bloque while, contienen una sangría mayor, es decir, se aplica la indentación y este bloque finaliza cuando se encuentre la primera línea que se encuentra fuera de este ciclo.</a:t>
            </a:r>
            <a:endParaRPr lang="es-MX" sz="3600" dirty="0">
              <a:solidFill>
                <a:schemeClr val="tx1"/>
              </a:solidFill>
              <a:sym typeface="Consolas"/>
            </a:endParaRPr>
          </a:p>
        </p:txBody>
      </p:sp>
      <p:pic>
        <p:nvPicPr>
          <p:cNvPr id="39938" name="Picture 2" descr="Python Logo, symbol, meaning, history, PNG">
            <a:extLst>
              <a:ext uri="{FF2B5EF4-FFF2-40B4-BE49-F238E27FC236}">
                <a16:creationId xmlns:a16="http://schemas.microsoft.com/office/drawing/2014/main" id="{31C4E283-B494-35EB-4B0D-817EFA249F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13" r="16803"/>
          <a:stretch/>
        </p:blipFill>
        <p:spPr bwMode="auto">
          <a:xfrm>
            <a:off x="18434050" y="354574"/>
            <a:ext cx="1371600" cy="1196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942" name="Picture 6">
            <a:extLst>
              <a:ext uri="{FF2B5EF4-FFF2-40B4-BE49-F238E27FC236}">
                <a16:creationId xmlns:a16="http://schemas.microsoft.com/office/drawing/2014/main" id="{7BD400DA-4DED-2BD2-6E0B-8FC8E3593C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8093075"/>
            <a:ext cx="2794000" cy="279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0723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D134B7D-1E89-7940-9327-8F5039B48E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4039" y="1258411"/>
            <a:ext cx="4296411" cy="2031325"/>
          </a:xfrm>
        </p:spPr>
        <p:txBody>
          <a:bodyPr wrap="square" lIns="0" tIns="0" rIns="0" bIns="0" anchor="t">
            <a:spAutoFit/>
          </a:bodyPr>
          <a:lstStyle/>
          <a:p>
            <a:r>
              <a:rPr lang="es-CL" sz="4400" dirty="0">
                <a:latin typeface="Arial"/>
                <a:cs typeface="Arial"/>
              </a:rPr>
              <a:t>Ciclos de Iteración</a:t>
            </a:r>
          </a:p>
          <a:p>
            <a:r>
              <a:rPr lang="es-CL" sz="4400" dirty="0" err="1">
                <a:latin typeface="Arial"/>
                <a:cs typeface="Arial"/>
              </a:rPr>
              <a:t>While</a:t>
            </a:r>
            <a:endParaRPr lang="es-ES" sz="4400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39EA5CB-D781-B1F9-0BD2-314D5F0385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70650" y="1082675"/>
            <a:ext cx="11125200" cy="553998"/>
          </a:xfrm>
        </p:spPr>
        <p:txBody>
          <a:bodyPr/>
          <a:lstStyle/>
          <a:p>
            <a:pPr marL="12700" lvl="0">
              <a:spcBef>
                <a:spcPts val="720"/>
              </a:spcBef>
            </a:pPr>
            <a:r>
              <a:rPr lang="es-MX" sz="3600" b="1" dirty="0">
                <a:solidFill>
                  <a:srgbClr val="317DE2"/>
                </a:solidFill>
              </a:rPr>
              <a:t>Ejemplo Bucle While</a:t>
            </a:r>
            <a:endParaRPr lang="es-MX" sz="3600" dirty="0">
              <a:solidFill>
                <a:srgbClr val="317DE2"/>
              </a:solidFill>
              <a:sym typeface="Consolas"/>
            </a:endParaRPr>
          </a:p>
        </p:txBody>
      </p:sp>
      <p:pic>
        <p:nvPicPr>
          <p:cNvPr id="39938" name="Picture 2" descr="Python Logo, symbol, meaning, history, PNG">
            <a:extLst>
              <a:ext uri="{FF2B5EF4-FFF2-40B4-BE49-F238E27FC236}">
                <a16:creationId xmlns:a16="http://schemas.microsoft.com/office/drawing/2014/main" id="{31C4E283-B494-35EB-4B0D-817EFA249F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13" r="16803"/>
          <a:stretch/>
        </p:blipFill>
        <p:spPr bwMode="auto">
          <a:xfrm>
            <a:off x="18434050" y="354574"/>
            <a:ext cx="1371600" cy="1196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942" name="Picture 6">
            <a:extLst>
              <a:ext uri="{FF2B5EF4-FFF2-40B4-BE49-F238E27FC236}">
                <a16:creationId xmlns:a16="http://schemas.microsoft.com/office/drawing/2014/main" id="{7BD400DA-4DED-2BD2-6E0B-8FC8E3593C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8093075"/>
            <a:ext cx="2794000" cy="279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BBA7B995-A8AF-E630-1BA8-16018F8A55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25253" y="2302238"/>
            <a:ext cx="6096000" cy="6907056"/>
          </a:xfrm>
          <a:prstGeom prst="rect">
            <a:avLst/>
          </a:prstGeom>
          <a:ln w="25400">
            <a:solidFill>
              <a:srgbClr val="317DE2"/>
            </a:solidFill>
          </a:ln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486D1AEE-C2A6-446B-5964-C220931D773E}"/>
              </a:ext>
            </a:extLst>
          </p:cNvPr>
          <p:cNvSpPr txBox="1"/>
          <p:nvPr/>
        </p:nvSpPr>
        <p:spPr>
          <a:xfrm>
            <a:off x="4866558" y="2410691"/>
            <a:ext cx="8229600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600" b="1" dirty="0"/>
              <a:t>El ejemplo muestra lo siguiente:</a:t>
            </a:r>
          </a:p>
          <a:p>
            <a:r>
              <a:rPr lang="es-CL" sz="3600" dirty="0"/>
              <a:t>1. La variable </a:t>
            </a:r>
            <a:r>
              <a:rPr lang="es-CL" sz="3600" b="1" dirty="0"/>
              <a:t>a</a:t>
            </a:r>
            <a:r>
              <a:rPr lang="es-CL" sz="3600" dirty="0"/>
              <a:t> se inicia con un valor </a:t>
            </a:r>
            <a:r>
              <a:rPr lang="es-CL" sz="3600" b="1" dirty="0">
                <a:solidFill>
                  <a:srgbClr val="00B050"/>
                </a:solidFill>
              </a:rPr>
              <a:t>1</a:t>
            </a:r>
            <a:r>
              <a:rPr lang="es-CL" sz="3600" dirty="0"/>
              <a:t>, por lo tanto, puede ingresar al ciclo while, dado que su condición es menor a 5 (verdadera).</a:t>
            </a:r>
          </a:p>
          <a:p>
            <a:r>
              <a:rPr lang="es-CL" sz="3600" dirty="0"/>
              <a:t>2. Se imprime o muestra el valor de </a:t>
            </a:r>
            <a:r>
              <a:rPr lang="es-CL" sz="3600" b="1" dirty="0"/>
              <a:t>a, </a:t>
            </a:r>
            <a:r>
              <a:rPr lang="es-CL" sz="3600" dirty="0"/>
              <a:t>es decir </a:t>
            </a:r>
            <a:r>
              <a:rPr lang="es-CL" sz="3600" b="1" dirty="0">
                <a:solidFill>
                  <a:srgbClr val="00B050"/>
                </a:solidFill>
              </a:rPr>
              <a:t>1</a:t>
            </a:r>
          </a:p>
          <a:p>
            <a:r>
              <a:rPr lang="es-CL" sz="3600" dirty="0"/>
              <a:t>3. Se incrementa en </a:t>
            </a:r>
            <a:r>
              <a:rPr lang="es-CL" sz="3600" b="1" dirty="0">
                <a:solidFill>
                  <a:srgbClr val="00B050"/>
                </a:solidFill>
              </a:rPr>
              <a:t>1</a:t>
            </a:r>
            <a:r>
              <a:rPr lang="es-CL" sz="3600" dirty="0"/>
              <a:t> el valor de </a:t>
            </a:r>
            <a:r>
              <a:rPr lang="es-CL" sz="3600" b="1" dirty="0"/>
              <a:t>a</a:t>
            </a:r>
          </a:p>
          <a:p>
            <a:r>
              <a:rPr lang="es-CL" sz="3600" dirty="0"/>
              <a:t>4. Vuelve a la condición while y si la condición es verdadera, se ejecuta nuevamente el ciclo.</a:t>
            </a:r>
          </a:p>
          <a:p>
            <a:r>
              <a:rPr lang="es-CL" sz="3600" dirty="0"/>
              <a:t>5. Finalmente, el resultado de este código es: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94883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D134B7D-1E89-7940-9327-8F5039B48E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4039" y="1258411"/>
            <a:ext cx="3763011" cy="1354217"/>
          </a:xfrm>
        </p:spPr>
        <p:txBody>
          <a:bodyPr wrap="square" lIns="0" tIns="0" rIns="0" bIns="0" anchor="t">
            <a:spAutoFit/>
          </a:bodyPr>
          <a:lstStyle/>
          <a:p>
            <a:r>
              <a:rPr lang="es-CL" sz="4400" dirty="0">
                <a:latin typeface="Arial"/>
                <a:cs typeface="Arial"/>
              </a:rPr>
              <a:t>Ejercitando con WHILE</a:t>
            </a:r>
            <a:endParaRPr lang="es-ES" sz="4400" dirty="0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5D85C8A4-CD84-D03D-E1BB-E37CD425EB1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55180" y="2876470"/>
            <a:ext cx="4143376" cy="1107996"/>
          </a:xfrm>
        </p:spPr>
        <p:txBody>
          <a:bodyPr/>
          <a:lstStyle/>
          <a:p>
            <a:r>
              <a:rPr lang="es-CL" sz="2400" b="1" dirty="0">
                <a:solidFill>
                  <a:srgbClr val="317DE2"/>
                </a:solidFill>
                <a:ea typeface="Noto Sans Symbols"/>
                <a:cs typeface="Noto Sans Symbols"/>
              </a:rPr>
              <a:t>Instrucciones: </a:t>
            </a:r>
            <a:r>
              <a:rPr lang="es-CL" sz="2400" dirty="0">
                <a:solidFill>
                  <a:srgbClr val="000000"/>
                </a:solidFill>
                <a:ea typeface="Noto Sans Symbols"/>
                <a:cs typeface="Noto Sans Symbols"/>
              </a:rPr>
              <a:t>Desarrolle los enunciados, aplicando los contenidos vistos en la clase.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39EA5CB-D781-B1F9-0BD2-314D5F0385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35700" y="2399902"/>
            <a:ext cx="12503150" cy="984885"/>
          </a:xfrm>
        </p:spPr>
        <p:txBody>
          <a:bodyPr/>
          <a:lstStyle/>
          <a:p>
            <a:r>
              <a:rPr lang="es-MX" sz="3200" b="1" dirty="0">
                <a:solidFill>
                  <a:srgbClr val="317D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Ejercicio 1</a:t>
            </a:r>
          </a:p>
          <a:p>
            <a:r>
              <a:rPr lang="es-MX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Calcular el factorial de un número ingresado por teclado.</a:t>
            </a:r>
            <a:endParaRPr lang="es-MX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Consola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D569F3-2D33-375F-6EAF-78429F377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450" y="7400255"/>
            <a:ext cx="3516935" cy="3516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Python Logo, symbol, meaning, history, PNG">
            <a:extLst>
              <a:ext uri="{FF2B5EF4-FFF2-40B4-BE49-F238E27FC236}">
                <a16:creationId xmlns:a16="http://schemas.microsoft.com/office/drawing/2014/main" id="{43F924E0-01B6-57C6-4290-2B2B2425CB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13" r="16803"/>
          <a:stretch/>
        </p:blipFill>
        <p:spPr bwMode="auto">
          <a:xfrm>
            <a:off x="18434050" y="354574"/>
            <a:ext cx="1371600" cy="1196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082" name="Picture 2">
            <a:extLst>
              <a:ext uri="{FF2B5EF4-FFF2-40B4-BE49-F238E27FC236}">
                <a16:creationId xmlns:a16="http://schemas.microsoft.com/office/drawing/2014/main" id="{1A04BAB8-15A6-2FF8-DDBA-6BBD5E877C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3050" y="5166224"/>
            <a:ext cx="2498291" cy="2498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41C79A49-81D5-B236-9D81-CA67DECF6CF9}"/>
              </a:ext>
            </a:extLst>
          </p:cNvPr>
          <p:cNvSpPr txBox="1"/>
          <p:nvPr/>
        </p:nvSpPr>
        <p:spPr>
          <a:xfrm>
            <a:off x="9594850" y="4511675"/>
            <a:ext cx="8839200" cy="4269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s-CL" sz="3200" b="1" dirty="0">
                <a:effectLst/>
              </a:rPr>
              <a:t>Factorial:</a:t>
            </a:r>
            <a:r>
              <a:rPr lang="es-CL" sz="3200" b="0" dirty="0">
                <a:effectLst/>
              </a:rPr>
              <a:t> Corresponde a multiplicaciones sucesivas entre el número 1 hasta el número ingresado y se representa con el signo de exclamación.</a:t>
            </a:r>
            <a:endParaRPr lang="en-US" sz="3200" b="0" dirty="0">
              <a:effectLst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s-CL" sz="3200" b="0" dirty="0">
                <a:effectLst/>
              </a:rPr>
              <a:t> </a:t>
            </a:r>
            <a:endParaRPr lang="en-US" sz="3200" b="0" dirty="0">
              <a:effectLst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s-CL" sz="3200" b="1" dirty="0">
                <a:effectLst/>
              </a:rPr>
              <a:t>Ejemplo:</a:t>
            </a:r>
            <a:endParaRPr lang="en-US" sz="3200" b="1" dirty="0">
              <a:effectLst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s-CL" sz="3200" b="0" dirty="0">
                <a:effectLst/>
              </a:rPr>
              <a:t>4! = 1 x 2 x 3 x 4  </a:t>
            </a:r>
            <a:endParaRPr lang="en-US" sz="3200" b="0" dirty="0">
              <a:effectLst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s-CL" sz="3200" b="0" dirty="0">
                <a:effectLst/>
              </a:rPr>
              <a:t>Factorial de 4 es 24</a:t>
            </a:r>
            <a:endParaRPr lang="en-US" sz="3200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4942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D134B7D-1E89-7940-9327-8F5039B48E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4039" y="1258411"/>
            <a:ext cx="3763011" cy="1354217"/>
          </a:xfrm>
        </p:spPr>
        <p:txBody>
          <a:bodyPr wrap="square" lIns="0" tIns="0" rIns="0" bIns="0" anchor="t">
            <a:spAutoFit/>
          </a:bodyPr>
          <a:lstStyle/>
          <a:p>
            <a:r>
              <a:rPr lang="es-CL" sz="4400" dirty="0">
                <a:latin typeface="Arial"/>
                <a:cs typeface="Arial"/>
              </a:rPr>
              <a:t>Ejercitando con WHILE</a:t>
            </a:r>
            <a:endParaRPr lang="es-ES" sz="4400" dirty="0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5D85C8A4-CD84-D03D-E1BB-E37CD425EB1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55180" y="2876470"/>
            <a:ext cx="4143376" cy="1107996"/>
          </a:xfrm>
        </p:spPr>
        <p:txBody>
          <a:bodyPr/>
          <a:lstStyle/>
          <a:p>
            <a:r>
              <a:rPr lang="es-CL" sz="2400" b="1" dirty="0">
                <a:solidFill>
                  <a:srgbClr val="317DE2"/>
                </a:solidFill>
                <a:ea typeface="Noto Sans Symbols"/>
                <a:cs typeface="Noto Sans Symbols"/>
              </a:rPr>
              <a:t>Instrucciones: </a:t>
            </a:r>
            <a:r>
              <a:rPr lang="es-CL" sz="2400" dirty="0">
                <a:solidFill>
                  <a:srgbClr val="000000"/>
                </a:solidFill>
                <a:ea typeface="Noto Sans Symbols"/>
                <a:cs typeface="Noto Sans Symbols"/>
              </a:rPr>
              <a:t>Desarrolle los enunciados, aplicando los contenidos vistos en la clase.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39EA5CB-D781-B1F9-0BD2-314D5F0385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92406" y="1460698"/>
            <a:ext cx="12503150" cy="1969770"/>
          </a:xfrm>
        </p:spPr>
        <p:txBody>
          <a:bodyPr/>
          <a:lstStyle/>
          <a:p>
            <a:r>
              <a:rPr lang="es-MX" sz="3200" b="1" dirty="0">
                <a:solidFill>
                  <a:srgbClr val="317D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Ejercicio 2</a:t>
            </a:r>
          </a:p>
          <a:p>
            <a:pPr algn="just"/>
            <a:r>
              <a:rPr lang="es-CL" sz="3200" dirty="0">
                <a:solidFill>
                  <a:schemeClr val="tx1"/>
                </a:solidFill>
              </a:rPr>
              <a:t>Analiza el código con tus compañeros y docente.</a:t>
            </a:r>
          </a:p>
          <a:p>
            <a:pPr algn="just"/>
            <a:endParaRPr lang="es-CL" sz="3200" dirty="0">
              <a:solidFill>
                <a:schemeClr val="tx1"/>
              </a:solidFill>
            </a:endParaRPr>
          </a:p>
          <a:p>
            <a:pPr algn="just"/>
            <a:r>
              <a:rPr lang="es-CL" sz="3200" dirty="0">
                <a:solidFill>
                  <a:schemeClr val="tx1"/>
                </a:solidFill>
              </a:rPr>
              <a:t>Propone otra forma de realizar el enunciado utilizando </a:t>
            </a:r>
            <a:r>
              <a:rPr lang="es-CL" sz="3200" dirty="0" err="1">
                <a:solidFill>
                  <a:schemeClr val="tx1"/>
                </a:solidFill>
              </a:rPr>
              <a:t>while</a:t>
            </a:r>
            <a:r>
              <a:rPr lang="es-CL" sz="3200" dirty="0">
                <a:solidFill>
                  <a:schemeClr val="tx1"/>
                </a:solidFill>
              </a:rPr>
              <a:t>.</a:t>
            </a:r>
            <a:endParaRPr lang="en-US" sz="3200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D569F3-2D33-375F-6EAF-78429F377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450" y="7400255"/>
            <a:ext cx="3516935" cy="3516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Python Logo, symbol, meaning, history, PNG">
            <a:extLst>
              <a:ext uri="{FF2B5EF4-FFF2-40B4-BE49-F238E27FC236}">
                <a16:creationId xmlns:a16="http://schemas.microsoft.com/office/drawing/2014/main" id="{43F924E0-01B6-57C6-4290-2B2B2425CB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13" r="16803"/>
          <a:stretch/>
        </p:blipFill>
        <p:spPr bwMode="auto">
          <a:xfrm>
            <a:off x="18434050" y="354574"/>
            <a:ext cx="1371600" cy="1196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77C9B8D2-AFB1-9264-CFDB-13A52ADC55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2957" y="3825875"/>
            <a:ext cx="12358988" cy="6361559"/>
          </a:xfrm>
          <a:prstGeom prst="rect">
            <a:avLst/>
          </a:prstGeom>
          <a:ln w="25400">
            <a:solidFill>
              <a:srgbClr val="317DE2"/>
            </a:solidFill>
          </a:ln>
        </p:spPr>
      </p:pic>
    </p:spTree>
    <p:extLst>
      <p:ext uri="{BB962C8B-B14F-4D97-AF65-F5344CB8AC3E}">
        <p14:creationId xmlns:p14="http://schemas.microsoft.com/office/powerpoint/2010/main" val="3044923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D134B7D-1E89-7940-9327-8F5039B48E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4039" y="1258411"/>
            <a:ext cx="3763011" cy="1354217"/>
          </a:xfrm>
        </p:spPr>
        <p:txBody>
          <a:bodyPr wrap="square" lIns="0" tIns="0" rIns="0" bIns="0" anchor="t">
            <a:spAutoFit/>
          </a:bodyPr>
          <a:lstStyle/>
          <a:p>
            <a:r>
              <a:rPr lang="es-CL" sz="4400" dirty="0">
                <a:latin typeface="Arial"/>
                <a:cs typeface="Arial"/>
              </a:rPr>
              <a:t>Ejercitando con WHILE</a:t>
            </a:r>
            <a:endParaRPr lang="es-ES" sz="4400" dirty="0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5D85C8A4-CD84-D03D-E1BB-E37CD425EB1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55180" y="2876470"/>
            <a:ext cx="4143376" cy="1107996"/>
          </a:xfrm>
        </p:spPr>
        <p:txBody>
          <a:bodyPr/>
          <a:lstStyle/>
          <a:p>
            <a:r>
              <a:rPr lang="es-CL" sz="2400" b="1" dirty="0">
                <a:solidFill>
                  <a:srgbClr val="317DE2"/>
                </a:solidFill>
                <a:ea typeface="Noto Sans Symbols"/>
                <a:cs typeface="Noto Sans Symbols"/>
              </a:rPr>
              <a:t>Instrucciones: </a:t>
            </a:r>
            <a:r>
              <a:rPr lang="es-CL" sz="2400" dirty="0">
                <a:solidFill>
                  <a:srgbClr val="000000"/>
                </a:solidFill>
                <a:ea typeface="Noto Sans Symbols"/>
                <a:cs typeface="Noto Sans Symbols"/>
              </a:rPr>
              <a:t>Desarrolle los enunciados, aplicando los contenidos vistos en la clase.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39EA5CB-D781-B1F9-0BD2-314D5F0385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92406" y="1460698"/>
            <a:ext cx="12503150" cy="4924425"/>
          </a:xfrm>
        </p:spPr>
        <p:txBody>
          <a:bodyPr/>
          <a:lstStyle/>
          <a:p>
            <a:r>
              <a:rPr lang="es-MX" sz="3200" b="1" dirty="0">
                <a:solidFill>
                  <a:srgbClr val="317D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Ejercicio 3 </a:t>
            </a:r>
          </a:p>
          <a:p>
            <a:r>
              <a:rPr lang="es-CL" sz="3200" dirty="0"/>
              <a:t>Ingrese por teclado 5 números enteros positivos, súmelos y muestre el resultado de la suma.</a:t>
            </a:r>
          </a:p>
          <a:p>
            <a:endParaRPr lang="es-CL" sz="3200" dirty="0">
              <a:solidFill>
                <a:schemeClr val="tx1"/>
              </a:solidFill>
            </a:endParaRPr>
          </a:p>
          <a:p>
            <a:r>
              <a:rPr lang="es-MX" sz="3200" b="1" dirty="0">
                <a:solidFill>
                  <a:srgbClr val="317D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Ejercicio 4</a:t>
            </a:r>
          </a:p>
          <a:p>
            <a:r>
              <a:rPr lang="es-CL" sz="3200" dirty="0"/>
              <a:t>Ingrese por teclado un número entero positivo entre 103 y 987, luego genere un proceso que permita invertir el número, aplicando las 4 operaciones matemáticas básicas (suma, resta, multiplicación y división). Finalmente, muestre el resultado.</a:t>
            </a:r>
          </a:p>
          <a:p>
            <a:r>
              <a:rPr lang="es-CL" sz="3200" dirty="0">
                <a:solidFill>
                  <a:srgbClr val="317DE2"/>
                </a:solidFill>
              </a:rPr>
              <a:t>Ejemplo:</a:t>
            </a:r>
            <a:endParaRPr lang="en-US" sz="3200" dirty="0">
              <a:solidFill>
                <a:srgbClr val="317DE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D569F3-2D33-375F-6EAF-78429F377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450" y="7400255"/>
            <a:ext cx="3516935" cy="3516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Python Logo, symbol, meaning, history, PNG">
            <a:extLst>
              <a:ext uri="{FF2B5EF4-FFF2-40B4-BE49-F238E27FC236}">
                <a16:creationId xmlns:a16="http://schemas.microsoft.com/office/drawing/2014/main" id="{43F924E0-01B6-57C6-4290-2B2B2425CB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13" r="16803"/>
          <a:stretch/>
        </p:blipFill>
        <p:spPr bwMode="auto">
          <a:xfrm>
            <a:off x="18434050" y="354574"/>
            <a:ext cx="1371600" cy="1196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1">
            <a:extLst>
              <a:ext uri="{FF2B5EF4-FFF2-40B4-BE49-F238E27FC236}">
                <a16:creationId xmlns:a16="http://schemas.microsoft.com/office/drawing/2014/main" id="{2AD458F6-3AB4-25EF-C661-620131D69D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2406" y="6645275"/>
            <a:ext cx="6110765" cy="3581400"/>
          </a:xfrm>
          <a:prstGeom prst="rect">
            <a:avLst/>
          </a:prstGeom>
          <a:noFill/>
          <a:ln w="25400">
            <a:solidFill>
              <a:srgbClr val="317DE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428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D134B7D-1E89-7940-9327-8F5039B48E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4039" y="1258411"/>
            <a:ext cx="3763011" cy="1354217"/>
          </a:xfrm>
        </p:spPr>
        <p:txBody>
          <a:bodyPr wrap="square" lIns="0" tIns="0" rIns="0" bIns="0" anchor="t">
            <a:spAutoFit/>
          </a:bodyPr>
          <a:lstStyle/>
          <a:p>
            <a:r>
              <a:rPr lang="es-CL" sz="4400" dirty="0">
                <a:latin typeface="Arial"/>
                <a:cs typeface="Arial"/>
              </a:rPr>
              <a:t>Ejercitando con WHILE</a:t>
            </a:r>
            <a:endParaRPr lang="es-ES" sz="4400" dirty="0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5D85C8A4-CD84-D03D-E1BB-E37CD425EB1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55180" y="2876470"/>
            <a:ext cx="4143376" cy="1107996"/>
          </a:xfrm>
        </p:spPr>
        <p:txBody>
          <a:bodyPr/>
          <a:lstStyle/>
          <a:p>
            <a:r>
              <a:rPr lang="es-CL" sz="2400" b="1" dirty="0">
                <a:solidFill>
                  <a:srgbClr val="317DE2"/>
                </a:solidFill>
                <a:ea typeface="Noto Sans Symbols"/>
                <a:cs typeface="Noto Sans Symbols"/>
              </a:rPr>
              <a:t>Instrucciones: </a:t>
            </a:r>
            <a:r>
              <a:rPr lang="es-CL" sz="2400" dirty="0">
                <a:solidFill>
                  <a:srgbClr val="000000"/>
                </a:solidFill>
                <a:ea typeface="Noto Sans Symbols"/>
                <a:cs typeface="Noto Sans Symbols"/>
              </a:rPr>
              <a:t>Desarrolle los enunciados, aplicando los contenidos vistos en la clase.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39EA5CB-D781-B1F9-0BD2-314D5F0385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46843" y="1258411"/>
            <a:ext cx="13513244" cy="7879080"/>
          </a:xfrm>
        </p:spPr>
        <p:txBody>
          <a:bodyPr/>
          <a:lstStyle/>
          <a:p>
            <a:r>
              <a:rPr lang="es-MX" sz="3200" b="1" dirty="0">
                <a:solidFill>
                  <a:srgbClr val="317D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Ejercicio 5 </a:t>
            </a:r>
          </a:p>
          <a:p>
            <a:pPr lvl="0"/>
            <a:r>
              <a:rPr lang="es-MX" sz="3200" dirty="0">
                <a:latin typeface="+mn-lt"/>
              </a:rPr>
              <a:t>Ingresar por teclado 5 números enteros, luego debe indicar:</a:t>
            </a:r>
          </a:p>
          <a:p>
            <a:pPr marL="896938" lvl="0" indent="-361950">
              <a:buFont typeface="Arial" panose="020B0604020202020204" pitchFamily="34" charset="0"/>
              <a:buChar char="•"/>
            </a:pPr>
            <a:r>
              <a:rPr lang="es-MX" sz="3200" dirty="0">
                <a:latin typeface="+mn-lt"/>
              </a:rPr>
              <a:t>Cuántos números son mayores a cero</a:t>
            </a:r>
          </a:p>
          <a:p>
            <a:pPr marL="896938" lvl="0" indent="-361950">
              <a:buFont typeface="Arial" panose="020B0604020202020204" pitchFamily="34" charset="0"/>
              <a:buChar char="•"/>
            </a:pPr>
            <a:r>
              <a:rPr lang="es-MX" sz="3200" dirty="0">
                <a:latin typeface="+mn-lt"/>
              </a:rPr>
              <a:t>Sume los números pares</a:t>
            </a:r>
          </a:p>
          <a:p>
            <a:pPr marL="896938" lvl="0" indent="-361950">
              <a:buFont typeface="Arial" panose="020B0604020202020204" pitchFamily="34" charset="0"/>
              <a:buChar char="•"/>
            </a:pPr>
            <a:r>
              <a:rPr lang="es-MX" sz="3200" dirty="0">
                <a:latin typeface="+mn-lt"/>
              </a:rPr>
              <a:t>Mostrar los resultados</a:t>
            </a:r>
          </a:p>
          <a:p>
            <a:endParaRPr lang="es-CL" sz="3200" dirty="0">
              <a:solidFill>
                <a:schemeClr val="tx1"/>
              </a:solidFill>
            </a:endParaRPr>
          </a:p>
          <a:p>
            <a:r>
              <a:rPr lang="es-MX" sz="3200" b="1" dirty="0">
                <a:solidFill>
                  <a:srgbClr val="317D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Ejercicio 6</a:t>
            </a:r>
          </a:p>
          <a:p>
            <a:pPr lvl="0"/>
            <a:r>
              <a:rPr lang="es-MX" sz="3200" dirty="0">
                <a:latin typeface="+mn-lt"/>
              </a:rPr>
              <a:t>Ingrese un número entero mayor a cero por teclado e indique si es o no “Primo”.</a:t>
            </a:r>
          </a:p>
          <a:p>
            <a:endParaRPr lang="es-MX" sz="3200" b="1" dirty="0">
              <a:solidFill>
                <a:srgbClr val="317DE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3200" b="1" dirty="0">
                <a:solidFill>
                  <a:srgbClr val="317D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Ejercicio 7</a:t>
            </a:r>
          </a:p>
          <a:p>
            <a:r>
              <a:rPr lang="es-MX" sz="3200" dirty="0">
                <a:latin typeface="+mn-lt"/>
              </a:rPr>
              <a:t>Ingrese un número entero mayor a cero por teclado e indique si es o no “Perfecto”.</a:t>
            </a:r>
          </a:p>
          <a:p>
            <a:endParaRPr lang="es-MX" sz="3200" b="1" dirty="0">
              <a:solidFill>
                <a:srgbClr val="317DE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3200" b="1" dirty="0">
                <a:solidFill>
                  <a:srgbClr val="317D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Ejercicio 8</a:t>
            </a:r>
          </a:p>
          <a:p>
            <a:r>
              <a:rPr lang="es-MX" sz="3200" dirty="0">
                <a:latin typeface="+mn-lt"/>
              </a:rPr>
              <a:t>Genere las 10 primeras tablas de multiplicar, cada una de ellas de 1 a 10.</a:t>
            </a:r>
            <a:endParaRPr kumimoji="0" lang="es-CL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D569F3-2D33-375F-6EAF-78429F377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450" y="7400255"/>
            <a:ext cx="3516935" cy="3516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Python Logo, symbol, meaning, history, PNG">
            <a:extLst>
              <a:ext uri="{FF2B5EF4-FFF2-40B4-BE49-F238E27FC236}">
                <a16:creationId xmlns:a16="http://schemas.microsoft.com/office/drawing/2014/main" id="{43F924E0-01B6-57C6-4290-2B2B2425CB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13" r="16803"/>
          <a:stretch/>
        </p:blipFill>
        <p:spPr bwMode="auto">
          <a:xfrm>
            <a:off x="18434050" y="354574"/>
            <a:ext cx="1371600" cy="1196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B15DFA0B-425F-07B2-A0E3-67908C843B64}"/>
              </a:ext>
            </a:extLst>
          </p:cNvPr>
          <p:cNvSpPr/>
          <p:nvPr/>
        </p:nvSpPr>
        <p:spPr>
          <a:xfrm>
            <a:off x="435803" y="4358860"/>
            <a:ext cx="5134546" cy="2667000"/>
          </a:xfrm>
          <a:prstGeom prst="rect">
            <a:avLst/>
          </a:prstGeom>
          <a:solidFill>
            <a:srgbClr val="BE084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dirty="0"/>
              <a:t>Ejercicios repetidos de clase 8?</a:t>
            </a:r>
          </a:p>
        </p:txBody>
      </p:sp>
    </p:spTree>
    <p:extLst>
      <p:ext uri="{BB962C8B-B14F-4D97-AF65-F5344CB8AC3E}">
        <p14:creationId xmlns:p14="http://schemas.microsoft.com/office/powerpoint/2010/main" val="137033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3706D36-6EC7-CB0F-DF5F-4D2A231556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 rtl="0" fontAlgn="base"/>
            <a:r>
              <a:rPr lang="es-CL" sz="3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¿Cumplimos el objetivo de esta sesión?</a:t>
            </a:r>
            <a:r>
              <a:rPr lang="es-ES" sz="3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​</a:t>
            </a:r>
            <a:endParaRPr lang="es-ES" sz="36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s-CL" sz="3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¿Qué debo profundizar o ejercitar?</a:t>
            </a:r>
            <a:r>
              <a:rPr lang="es-CL" sz="3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​</a:t>
            </a:r>
            <a:endParaRPr lang="es-CL" sz="36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s-CL" sz="3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¿Cuál es el desafío para la siguiente sesión?</a:t>
            </a:r>
            <a:endParaRPr lang="en-US" sz="36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1E564C8-81A3-0E81-8F8D-C78CBE1FF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450" y="7788275"/>
            <a:ext cx="2870200" cy="287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0051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E9A3AE23414AD41A4F4D6368514CED2" ma:contentTypeVersion="10" ma:contentTypeDescription="Crear nuevo documento." ma:contentTypeScope="" ma:versionID="2dd237b076ed786e886761a949e5c350">
  <xsd:schema xmlns:xsd="http://www.w3.org/2001/XMLSchema" xmlns:xs="http://www.w3.org/2001/XMLSchema" xmlns:p="http://schemas.microsoft.com/office/2006/metadata/properties" xmlns:ns2="dbb86751-ad4c-49ff-a33d-b7314027950b" xmlns:ns3="4215e297-5d6e-42b1-b795-55976a17412c" targetNamespace="http://schemas.microsoft.com/office/2006/metadata/properties" ma:root="true" ma:fieldsID="ae535734e24d927b2e6284f552ec1861" ns2:_="" ns3:_="">
    <xsd:import namespace="dbb86751-ad4c-49ff-a33d-b7314027950b"/>
    <xsd:import namespace="4215e297-5d6e-42b1-b795-55976a17412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b86751-ad4c-49ff-a33d-b731402795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15e297-5d6e-42b1-b795-55976a17412c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A43623B-99D2-476C-A621-5A63EC03C3E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bb86751-ad4c-49ff-a33d-b7314027950b"/>
    <ds:schemaRef ds:uri="4215e297-5d6e-42b1-b795-55976a17412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00A64F5-C04B-4FDE-9289-FEC6D6F8A495}">
  <ds:schemaRefs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purl.org/dc/elements/1.1/"/>
    <ds:schemaRef ds:uri="http://www.w3.org/XML/1998/namespace"/>
    <ds:schemaRef ds:uri="http://purl.org/dc/dcmitype/"/>
    <ds:schemaRef ds:uri="dbb86751-ad4c-49ff-a33d-b7314027950b"/>
    <ds:schemaRef ds:uri="http://schemas.openxmlformats.org/package/2006/metadata/core-properties"/>
    <ds:schemaRef ds:uri="4215e297-5d6e-42b1-b795-55976a17412c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A583F0A7-7662-4660-B058-12D1EAB18B2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3523</TotalTime>
  <Words>511</Words>
  <Application>Microsoft Office PowerPoint</Application>
  <PresentationFormat>Personalizado</PresentationFormat>
  <Paragraphs>66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Arial</vt:lpstr>
      <vt:lpstr>Calibri</vt:lpstr>
      <vt:lpstr>Consolas</vt:lpstr>
      <vt:lpstr>Noto Sans Symbols</vt:lpstr>
      <vt:lpstr>Segoe UI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03</dc:title>
  <cp:lastModifiedBy>Alicia Zambrano B.</cp:lastModifiedBy>
  <cp:revision>222</cp:revision>
  <dcterms:created xsi:type="dcterms:W3CDTF">2021-04-02T01:36:00Z</dcterms:created>
  <dcterms:modified xsi:type="dcterms:W3CDTF">2022-12-14T20:39:16Z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2021-03-30T00:00:00Z</vt:filetime>
  </property>
  <property fmtid="{D5CDD505-2E9C-101B-9397-08002B2CF9AE}" pid="3" name="Creator">
    <vt:lpwstr>Adobe Illustrator 25.2 (Macintosh)</vt:lpwstr>
  </property>
  <property fmtid="{D5CDD505-2E9C-101B-9397-08002B2CF9AE}" pid="4" name="LastSaved">
    <vt:filetime>2021-04-02T00:00:00Z</vt:filetime>
  </property>
  <property fmtid="{D5CDD505-2E9C-101B-9397-08002B2CF9AE}" pid="5" name="ContentTypeId">
    <vt:lpwstr>0x0101004E9A3AE23414AD41A4F4D6368514CED2</vt:lpwstr>
  </property>
</Properties>
</file>