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embeddedFontLst>
    <p:embeddedFont>
      <p:font typeface="Arial Black" panose="020B0A040201020202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D1941-E16A-A5F2-C0CE-F8FB0B36B2BF}" v="1" dt="2024-01-08T12:52:43.167"/>
    <p1510:client id="{BE5B79E2-667B-D726-1A19-D0F562FA78B0}" v="6" dt="2024-01-02T16:23:51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Zambrano B." userId="S::azambranob@duoc.cl::eaca8ede-10c1-4fdb-aeec-ecec6b688727" providerId="AD" clId="Web-{BE5B79E2-667B-D726-1A19-D0F562FA78B0}"/>
    <pc:docChg chg="modSld">
      <pc:chgData name="Alicia Zambrano B." userId="S::azambranob@duoc.cl::eaca8ede-10c1-4fdb-aeec-ecec6b688727" providerId="AD" clId="Web-{BE5B79E2-667B-D726-1A19-D0F562FA78B0}" dt="2024-01-02T16:23:50.947" v="0" actId="20577"/>
      <pc:docMkLst>
        <pc:docMk/>
      </pc:docMkLst>
      <pc:sldChg chg="modSp">
        <pc:chgData name="Alicia Zambrano B." userId="S::azambranob@duoc.cl::eaca8ede-10c1-4fdb-aeec-ecec6b688727" providerId="AD" clId="Web-{BE5B79E2-667B-D726-1A19-D0F562FA78B0}" dt="2024-01-02T16:23:50.947" v="0" actId="20577"/>
        <pc:sldMkLst>
          <pc:docMk/>
          <pc:sldMk cId="0" sldId="260"/>
        </pc:sldMkLst>
        <pc:spChg chg="mod">
          <ac:chgData name="Alicia Zambrano B." userId="S::azambranob@duoc.cl::eaca8ede-10c1-4fdb-aeec-ecec6b688727" providerId="AD" clId="Web-{BE5B79E2-667B-D726-1A19-D0F562FA78B0}" dt="2024-01-02T16:23:50.947" v="0" actId="20577"/>
          <ac:spMkLst>
            <pc:docMk/>
            <pc:sldMk cId="0" sldId="260"/>
            <ac:spMk id="106" creationId="{00000000-0000-0000-0000-000000000000}"/>
          </ac:spMkLst>
        </pc:spChg>
      </pc:sldChg>
    </pc:docChg>
  </pc:docChgLst>
  <pc:docChgLst>
    <pc:chgData clId="Web-{BE5B79E2-667B-D726-1A19-D0F562FA78B0}"/>
    <pc:docChg chg="modSld">
      <pc:chgData name="" userId="" providerId="" clId="Web-{BE5B79E2-667B-D726-1A19-D0F562FA78B0}" dt="2024-01-02T16:23:30.322" v="0" actId="20577"/>
      <pc:docMkLst>
        <pc:docMk/>
      </pc:docMkLst>
      <pc:sldChg chg="modSp">
        <pc:chgData name="" userId="" providerId="" clId="Web-{BE5B79E2-667B-D726-1A19-D0F562FA78B0}" dt="2024-01-02T16:23:30.322" v="0" actId="20577"/>
        <pc:sldMkLst>
          <pc:docMk/>
          <pc:sldMk cId="0" sldId="256"/>
        </pc:sldMkLst>
        <pc:spChg chg="mod">
          <ac:chgData name="" userId="" providerId="" clId="Web-{BE5B79E2-667B-D726-1A19-D0F562FA78B0}" dt="2024-01-02T16:23:30.322" v="0" actId="20577"/>
          <ac:spMkLst>
            <pc:docMk/>
            <pc:sldMk cId="0" sldId="256"/>
            <ac:spMk id="75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AB5D1941-E16A-A5F2-C0CE-F8FB0B36B2BF}"/>
    <pc:docChg chg="modSld">
      <pc:chgData name="Alicia Zambrano B." userId="S::azambranob@duoc.cl::eaca8ede-10c1-4fdb-aeec-ecec6b688727" providerId="AD" clId="Web-{AB5D1941-E16A-A5F2-C0CE-F8FB0B36B2BF}" dt="2024-01-08T12:52:43.167" v="0"/>
      <pc:docMkLst>
        <pc:docMk/>
      </pc:docMkLst>
      <pc:sldChg chg="delSp">
        <pc:chgData name="Alicia Zambrano B." userId="S::azambranob@duoc.cl::eaca8ede-10c1-4fdb-aeec-ecec6b688727" providerId="AD" clId="Web-{AB5D1941-E16A-A5F2-C0CE-F8FB0B36B2BF}" dt="2024-01-08T12:52:43.167" v="0"/>
        <pc:sldMkLst>
          <pc:docMk/>
          <pc:sldMk cId="0" sldId="256"/>
        </pc:sldMkLst>
        <pc:spChg chg="del">
          <ac:chgData name="Alicia Zambrano B." userId="S::azambranob@duoc.cl::eaca8ede-10c1-4fdb-aeec-ecec6b688727" providerId="AD" clId="Web-{AB5D1941-E16A-A5F2-C0CE-F8FB0B36B2BF}" dt="2024-01-08T12:52:43.167" v="0"/>
          <ac:spMkLst>
            <pc:docMk/>
            <pc:sldMk cId="0" sldId="256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5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5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1" name="Google Shape;31;p5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5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3" name="Google Shape;33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8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7" name="Google Shape;47;p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8" name="Google Shape;48;p8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8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eint.sourceforge.net/?page=descarga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889250" y="8169275"/>
            <a:ext cx="10210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Fundamentos de Programación FPY</a:t>
            </a:r>
            <a:br>
              <a:rPr lang="es-CL" sz="3800"/>
            </a:br>
            <a:r>
              <a:rPr lang="es-CL" b="0"/>
              <a:t>Pseudocódigo</a:t>
            </a:r>
            <a:br>
              <a:rPr lang="es-CL" sz="3800"/>
            </a:br>
            <a:endParaRPr sz="3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517650" y="7712075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Familiarizarse con Pseudocódigo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212849" y="1920875"/>
            <a:ext cx="16988263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Copiaremos el siguiente código de ejemplo en Pseint, es el mismo código que analizamos anteriormente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422650" y="2838519"/>
            <a:ext cx="124968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Proceso suma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Definir num1, num2, resultado como Real;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Escribir "Ingrese el primer número: ";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Leer num1;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   Escribir "Ingrese el segundo número: ";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   Leer num2;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   resultado = num1 + num2;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FinProceso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1212849" y="1920875"/>
            <a:ext cx="16988263" cy="109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2. Una vez copiado, presiona el botón “Ejecutar”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26" y="2955356"/>
            <a:ext cx="72771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450" y="3994858"/>
            <a:ext cx="12150775" cy="671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 rot="2452855">
            <a:off x="9233023" y="2237929"/>
            <a:ext cx="647454" cy="22614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212849" y="1920875"/>
            <a:ext cx="16988263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3. Incorporemos al código anterior la siguiente instrucción en la línea 12: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			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Escribir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"la suma es:"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, resultado;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código debería verse de la siguiente forma: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2650" y="4261428"/>
            <a:ext cx="9753600" cy="629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Reflexionemos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Reflexionemos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670050" y="5349875"/>
            <a:ext cx="1679242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¿Qué ocurrió cuando ingresaste la línea de código solicitada?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programas se pueden modificar?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programas pueden ser más complejos qué nuestro ejemplo del día de hoy?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se programa una calculadora?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5" name="Google Shape;175;p29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796" y="678974"/>
            <a:ext cx="6829283" cy="423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617262" y="7026177"/>
            <a:ext cx="64545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Instalación de Pseint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9617262" y="9194781"/>
            <a:ext cx="83595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Familiarizarse con Pseudocódigo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9617262" y="4782488"/>
            <a:ext cx="69879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Introducción al pseudocódigo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>
                <a:latin typeface="Consolas"/>
                <a:ea typeface="Consolas"/>
                <a:cs typeface="Consolas"/>
                <a:sym typeface="Consolas"/>
              </a:rPr>
              <a:t>Introducción al Pseudocódigo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289050" y="1910327"/>
            <a:ext cx="10058400" cy="797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3200" b="0" i="0" u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pseudocódigo es una representación </a:t>
            </a:r>
            <a:r>
              <a:rPr lang="es-CL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semiestructurada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y de </a:t>
            </a:r>
            <a:r>
              <a:rPr lang="es-CL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alto nivel 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de algoritmos de programación, diseñada para ser clara y legible sin seguir una sintaxis específica.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Su objetivo principal es describir la lógica y la estructura de un algoritmo antes de su implementación en un lenguaje de programación real.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pseudocódigo utiliza palabras clave y estructuras simples para expresar operaciones básicas y estructuras de control.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Sirve como una herramienta de diseño y comunicación, permitiendo a los programadores planificar y entender algoritmos de manera abstracta antes de traducirlos a un lenguaje de programación específico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100" y="2387258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Ejemplo: Observa y escucha la explicación del docente.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79" y="3012421"/>
            <a:ext cx="10053271" cy="624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784850" y="1803600"/>
            <a:ext cx="8534400" cy="105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¿Qué realiza este código en Pseint?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0280650" y="3047346"/>
            <a:ext cx="9525000" cy="67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 1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inicio del código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2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Definición de variables, las variables las explicaremos y profundizaremos durante el semestre.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 3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4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Al ejecutar programa, mostrara al usuario el mensaje que está en color verde.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5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lee el número ingresado por el usuario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6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7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Al ejecutar programa, mostrara al usuario el mensaje que está en color verde.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8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lee un segundo número ingresado por el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Usuario.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9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10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suma el número 1 y el número 2, que fueron ingresados por el usuario, el resultado de la suma se almacena en la variable “resultado”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11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Finaliza el programa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>
                <a:latin typeface="Consolas"/>
                <a:ea typeface="Consolas"/>
                <a:cs typeface="Consolas"/>
                <a:sym typeface="Consolas"/>
              </a:rPr>
              <a:t>Instalación Pseint</a:t>
            </a:r>
            <a:endParaRPr sz="6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660650" y="2460457"/>
            <a:ext cx="11430000" cy="447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Para trabajar en Pseudocódigo, deberás utilizar la herramienta Pseint.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 los laboratorios de Duoc UC ya se encuentran instalados, en tu hogar deberás descargar del siguiente lugar: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https://pseint.sourceforge.net/?page=descargas.php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400" y="2056683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300" y="1979760"/>
            <a:ext cx="14325600" cy="734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450" y="2834422"/>
            <a:ext cx="12801600" cy="772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651250" y="1870388"/>
            <a:ext cx="128016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>
                <a:latin typeface="Consolas"/>
                <a:ea typeface="Consolas"/>
                <a:cs typeface="Consolas"/>
                <a:sym typeface="Consolas"/>
              </a:rPr>
              <a:t>Cuando ingreses por primera vez, verás Pseint de la siguiente manera: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Fundamentos de Programación FPY Pseudocódigo </vt:lpstr>
      <vt:lpstr>Presentación de PowerPoint</vt:lpstr>
      <vt:lpstr>Introducción al Pseudocódigo</vt:lpstr>
      <vt:lpstr>Introducción</vt:lpstr>
      <vt:lpstr>Ejemplo: Observa y escucha la explicación del docente.</vt:lpstr>
      <vt:lpstr>Instalación Pseint</vt:lpstr>
      <vt:lpstr>Instalación de Pseint</vt:lpstr>
      <vt:lpstr>Instalación de Pseint</vt:lpstr>
      <vt:lpstr>Instalación de Pseint</vt:lpstr>
      <vt:lpstr>Presentación de PowerPoint</vt:lpstr>
      <vt:lpstr>Ahora práctica en tu computador. </vt:lpstr>
      <vt:lpstr>Ahora práctica en tu computador. </vt:lpstr>
      <vt:lpstr>Ahora práctica en tu computador. 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FPY Pseudocódigo </dc:title>
  <cp:revision>6</cp:revision>
  <dcterms:modified xsi:type="dcterms:W3CDTF">2024-01-08T12:52:43Z</dcterms:modified>
</cp:coreProperties>
</file>