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20104100" cy="11309350"/>
  <p:notesSz cx="20104100" cy="11309350"/>
  <p:embeddedFontLst>
    <p:embeddedFont>
      <p:font typeface="Arial Black" panose="020B0A04020102020204" pitchFamily="34" charset="0"/>
      <p:regular r:id="rId20"/>
      <p:bold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57A25-D249-EDD3-1209-AB2D08A00A4B}" v="3" dt="2024-01-02T16:22:54.587"/>
    <p1510:client id="{9F4A9BBC-3257-F3A9-B52E-FD67EDF68926}" v="9" dt="2024-01-11T18:46:09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DD57A25-D249-EDD3-1209-AB2D08A00A4B}"/>
    <pc:docChg chg="modSld">
      <pc:chgData name="" userId="" providerId="" clId="Web-{9DD57A25-D249-EDD3-1209-AB2D08A00A4B}" dt="2024-01-02T16:22:53.712" v="0" actId="20577"/>
      <pc:docMkLst>
        <pc:docMk/>
      </pc:docMkLst>
      <pc:sldChg chg="modSp">
        <pc:chgData name="" userId="" providerId="" clId="Web-{9DD57A25-D249-EDD3-1209-AB2D08A00A4B}" dt="2024-01-02T16:22:53.712" v="0" actId="20577"/>
        <pc:sldMkLst>
          <pc:docMk/>
          <pc:sldMk cId="0" sldId="256"/>
        </pc:sldMkLst>
        <pc:spChg chg="mod">
          <ac:chgData name="" userId="" providerId="" clId="Web-{9DD57A25-D249-EDD3-1209-AB2D08A00A4B}" dt="2024-01-02T16:22:53.712" v="0" actId="20577"/>
          <ac:spMkLst>
            <pc:docMk/>
            <pc:sldMk cId="0" sldId="256"/>
            <ac:spMk id="75" creationId="{00000000-0000-0000-0000-000000000000}"/>
          </ac:spMkLst>
        </pc:spChg>
      </pc:sldChg>
    </pc:docChg>
  </pc:docChgLst>
  <pc:docChgLst>
    <pc:chgData name="Juanpablo Acuna Haro" userId="S::ju.acunah@profesor.duoc.cl::f3be1a7b-23c2-4c04-9128-ec6a6abe027a" providerId="AD" clId="Web-{9F4A9BBC-3257-F3A9-B52E-FD67EDF68926}"/>
    <pc:docChg chg="modSld">
      <pc:chgData name="Juanpablo Acuna Haro" userId="S::ju.acunah@profesor.duoc.cl::f3be1a7b-23c2-4c04-9128-ec6a6abe027a" providerId="AD" clId="Web-{9F4A9BBC-3257-F3A9-B52E-FD67EDF68926}" dt="2024-01-11T18:46:06.594" v="5" actId="20577"/>
      <pc:docMkLst>
        <pc:docMk/>
      </pc:docMkLst>
      <pc:sldChg chg="modSp">
        <pc:chgData name="Juanpablo Acuna Haro" userId="S::ju.acunah@profesor.duoc.cl::f3be1a7b-23c2-4c04-9128-ec6a6abe027a" providerId="AD" clId="Web-{9F4A9BBC-3257-F3A9-B52E-FD67EDF68926}" dt="2024-01-11T18:46:06.594" v="5" actId="20577"/>
        <pc:sldMkLst>
          <pc:docMk/>
          <pc:sldMk cId="0" sldId="269"/>
        </pc:sldMkLst>
        <pc:spChg chg="mod">
          <ac:chgData name="Juanpablo Acuna Haro" userId="S::ju.acunah@profesor.duoc.cl::f3be1a7b-23c2-4c04-9128-ec6a6abe027a" providerId="AD" clId="Web-{9F4A9BBC-3257-F3A9-B52E-FD67EDF68926}" dt="2024-01-11T18:46:06.594" v="5" actId="20577"/>
          <ac:spMkLst>
            <pc:docMk/>
            <pc:sldMk cId="0" sldId="269"/>
            <ac:spMk id="1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/>
              <a:t>‹Nº›</a:t>
            </a:fld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 h="120000" extrusionOk="0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w="104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iseño personalizado">
  <p:cSld name="5_Diseño personalizad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 extrusionOk="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6"/>
          <p:cNvSpPr/>
          <p:nvPr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 extrusionOk="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 extrusionOk="0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 extrusionOk="0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 extrusionOk="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33;p6"/>
          <p:cNvSpPr/>
          <p:nvPr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 extrusionOk="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4" name="Google Shape;34;p6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35" name="Google Shape;35;p6"/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 extrusionOk="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6" name="Google Shape;36;p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 extrusionOk="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 extrusionOk="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 extrusionOk="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 extrusionOk="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" name="Google Shape;44;p8"/>
          <p:cNvSpPr/>
          <p:nvPr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 extrusionOk="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5" name="Google Shape;45;p8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6" name="Google Shape;46;p8"/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 extrusionOk="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47" name="Google Shape;47;p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8"/>
          <p:cNvSpPr/>
          <p:nvPr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 extrusionOk="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iseño personalizado">
  <p:cSld name="6_Diseño personalizad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">
  <p:cSld name="3_Diseño personalizad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17.png"/><Relationship Id="rId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2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2889250" y="8169275"/>
            <a:ext cx="102108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800"/>
              <a:t>Fundamentos de Programación FPY</a:t>
            </a:r>
            <a:br>
              <a:rPr lang="es-CL" sz="3800"/>
            </a:br>
            <a:r>
              <a:rPr lang="es-CL" b="0"/>
              <a:t>Entrada, proceso y salida</a:t>
            </a:r>
            <a:br>
              <a:rPr lang="es-CL" sz="3800"/>
            </a:br>
            <a:endParaRPr sz="380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2926080" y="9554269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600" b="1" i="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1517650" y="7712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 b="1" i="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Diagrama de Flujo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Diagrama de flujo</a:t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727227" y="3444875"/>
            <a:ext cx="11991823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Un diagrama de flujo es una representación gráfica que describe de manera visual y sistemática un proceso, sistema o algoritmo informático. Su aplicación es amplia y abarca diversos campos, siendo utilizado para documentar, estudiar, planificar, mejorar y comunicar procesos que, por lo general, son intrincados. Estos diagramas ofrecen una forma clara y fácil de comprender la secuencia lógica de actividades, decisiones y eventos dentro de un sistema, facilitando la comprensión y colaboración en torno a procedimientos complejos en diversos contextos.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5325" y="3444875"/>
            <a:ext cx="5620475" cy="56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222250" y="7407275"/>
            <a:ext cx="10393528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/>
              <a:t>Simbología Diagrama de Flujo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9089872" y="6188075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6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Simbología Diagrama de Flujo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1100" y="1997075"/>
            <a:ext cx="8686800" cy="8198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09850" y="3601591"/>
            <a:ext cx="19431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09850" y="7254875"/>
            <a:ext cx="1943100" cy="133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7"/>
          <p:cNvCxnSpPr>
            <a:endCxn id="177" idx="1"/>
          </p:cNvCxnSpPr>
          <p:nvPr/>
        </p:nvCxnSpPr>
        <p:spPr>
          <a:xfrm rot="10800000" flipH="1">
            <a:off x="11347450" y="4268341"/>
            <a:ext cx="3962400" cy="2453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27"/>
          <p:cNvCxnSpPr>
            <a:endCxn id="178" idx="1"/>
          </p:cNvCxnSpPr>
          <p:nvPr/>
        </p:nvCxnSpPr>
        <p:spPr>
          <a:xfrm>
            <a:off x="11347450" y="6949925"/>
            <a:ext cx="3962400" cy="9717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Revisemos el siguiente ejemplo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7975" y="2483100"/>
            <a:ext cx="4296125" cy="429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1990500" y="3957166"/>
            <a:ext cx="14782800" cy="3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Algoritmo: Revisar carga de Celular</a:t>
            </a:r>
            <a:endParaRPr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onsolas"/>
              <a:buNone/>
            </a:pP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INICIO.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	Paso 1. Revisar estado de batería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	Paso 2. ¿El nivel de batería es bajo?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	Paso 3. Si es “Sí”, buscar cargador, en caso contrario no cargar.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	Paso 4. Conectar el cargador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	Paso 5. Revisar que el celular está cargando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FIN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Revisemos el siguiente ejemplo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0250" y="2020752"/>
            <a:ext cx="8876585" cy="726784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1175465" y="3825875"/>
            <a:ext cx="8876585" cy="479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Algoritmo: Revisar carga de Celular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onsolas"/>
              <a:buNone/>
            </a:pP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INICIO.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	Paso 1. Revisar estado de batería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	Paso 2. ¿El nivel de batería es bajo?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	Paso 3. Si es “Sí”, buscar cargador, en caso contrario no cargar.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	Paso 4. Conectar el cargador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	Paso 5. Revisar que el celular está cargando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FIN</a:t>
            </a:r>
            <a:endParaRPr/>
          </a:p>
        </p:txBody>
      </p:sp>
      <p:cxnSp>
        <p:nvCxnSpPr>
          <p:cNvPr id="195" name="Google Shape;195;p29"/>
          <p:cNvCxnSpPr/>
          <p:nvPr/>
        </p:nvCxnSpPr>
        <p:spPr>
          <a:xfrm rot="10800000" flipH="1">
            <a:off x="9366250" y="3521075"/>
            <a:ext cx="3429000" cy="18288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6" name="Google Shape;196;p29"/>
          <p:cNvCxnSpPr/>
          <p:nvPr/>
        </p:nvCxnSpPr>
        <p:spPr>
          <a:xfrm rot="10800000" flipH="1">
            <a:off x="10052050" y="4435475"/>
            <a:ext cx="3581400" cy="12192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7" name="Google Shape;197;p29"/>
          <p:cNvCxnSpPr/>
          <p:nvPr/>
        </p:nvCxnSpPr>
        <p:spPr>
          <a:xfrm rot="10800000" flipH="1">
            <a:off x="9899650" y="5349875"/>
            <a:ext cx="6248400" cy="963602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8" name="Google Shape;198;p29"/>
          <p:cNvCxnSpPr/>
          <p:nvPr/>
        </p:nvCxnSpPr>
        <p:spPr>
          <a:xfrm rot="10800000" flipH="1">
            <a:off x="8223250" y="6501601"/>
            <a:ext cx="7924800" cy="549275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" name="Google Shape;199;p29"/>
          <p:cNvCxnSpPr/>
          <p:nvPr/>
        </p:nvCxnSpPr>
        <p:spPr>
          <a:xfrm>
            <a:off x="9563100" y="7513637"/>
            <a:ext cx="6584950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0" name="Google Shape;200;p29"/>
          <p:cNvCxnSpPr/>
          <p:nvPr/>
        </p:nvCxnSpPr>
        <p:spPr>
          <a:xfrm>
            <a:off x="2321282" y="8321675"/>
            <a:ext cx="11312168" cy="4572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1" name="Google Shape;201;p29"/>
          <p:cNvCxnSpPr/>
          <p:nvPr/>
        </p:nvCxnSpPr>
        <p:spPr>
          <a:xfrm rot="10800000" flipH="1">
            <a:off x="2813050" y="2530475"/>
            <a:ext cx="10820400" cy="24384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6242050" y="9007475"/>
            <a:ext cx="902002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/>
              <a:t>Reflexionemos</a:t>
            </a:r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6276975" y="7752358"/>
            <a:ext cx="167095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600" b="1" i="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body" idx="1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Reflexionemos</a:t>
            </a:r>
            <a:endParaRPr/>
          </a:p>
        </p:txBody>
      </p:sp>
      <p:sp>
        <p:nvSpPr>
          <p:cNvPr id="213" name="Google Shape;213;p31"/>
          <p:cNvSpPr txBox="1"/>
          <p:nvPr/>
        </p:nvSpPr>
        <p:spPr>
          <a:xfrm>
            <a:off x="1670050" y="5349875"/>
            <a:ext cx="16792422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¿En qué medida los diagramas de flujo facilitan la comunicación de ideas y procedimientos a través de representaciones visuales?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¿De qué manera los diagramas de flujo ayudan a simplificar procesos complejos en representaciones más manejables y visuales?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¿Los diagramas de flujo han facilitado tu enseñanza en los algoritmos y procesos?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4" name="Google Shape;214;p31" descr="http://www.clipartroo.com/images/33/group-talking-clipart-3381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8796" y="678974"/>
            <a:ext cx="6829283" cy="423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1234922" y="1920875"/>
            <a:ext cx="978202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Objetivos de la clase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234922" y="4112331"/>
            <a:ext cx="8534400" cy="434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Franklin Gothic"/>
              <a:buChar char="»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Identificar entrada, proceso y salida de funciones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Arial"/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Franklin Gothic"/>
              <a:buChar char="»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Entender conceptos básicos y simbología de los diagramas de flujos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Arial"/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Franklin Gothic"/>
              <a:buChar char="»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Representar una situación, esquema, y/o solución a través del uso de diagramas de flujo.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9518650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9617262" y="7026177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Diagrama de flujo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4771968" y="4782489"/>
            <a:ext cx="47288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Reflexión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9518650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4656174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9617262" y="9194781"/>
            <a:ext cx="416597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Simbología Diagrama de Flujo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9617262" y="8432781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9617262" y="4782488"/>
            <a:ext cx="457909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Entrada, proceso y salida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413250" y="7559675"/>
            <a:ext cx="101346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/>
              <a:t>Entrada, proceso y salida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6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Entrada, proceso y salida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289050" y="2911475"/>
            <a:ext cx="100584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Ejemplo 1: Al ver la pantalla del celular, recibimos una información visual que nos indica que a nuestro celular le queda poca carga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822450" y="5959475"/>
            <a:ext cx="10058400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¿Cómo podemos explicar la información que entra, la información que se procesa, y la información que sale?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1975" y="2911464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Debemos segmentar la entrada, proceso y salida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1212850" y="1920875"/>
            <a:ext cx="12496800" cy="88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lvl="0" indent="-177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AutoNum type="arabicPeriod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Entrada: 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La entrada en este caso sería la observación de la pantalla del celular. Es el momento en el que notamos visualmente la información de que la batería del teléfono está baja.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2. Proceso: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El proceso ocurre en nuestra mente al interpretar la información visual. En este caso, nuestro cerebro reconoce el icono o mensaje que indica que la carga de la batería es baja. Este proceso mental puede involucrar experiencias pasadas, conocimientos previos sobre la interfaz del celular y la comprensión del símbolo de batería baja.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3. Salida: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La salida es nuestra respuesta a la información procesada. En este caso, la salida sería la decisión de actuar en consecuencia, como conectar el teléfono a un cargador para evitar que se apague debido a la baja carga.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0000" y="2695750"/>
            <a:ext cx="1959050" cy="19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60000" y="7790900"/>
            <a:ext cx="1959050" cy="19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60000" y="5243325"/>
            <a:ext cx="1959050" cy="19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¿Cómo explicamos el ejercicio anterior?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6769100" y="2838519"/>
            <a:ext cx="124968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Cuando miramos la pantalla del celular (</a:t>
            </a:r>
            <a:r>
              <a:rPr lang="es-CL" sz="3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entrada</a:t>
            </a: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), nuestro cerebro procesa la información visual y reconoce el símbolo de batería baja (</a:t>
            </a:r>
            <a:r>
              <a:rPr lang="es-CL" sz="3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proceso</a:t>
            </a: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). Como resultado de este procesamiento mental, decidimos tomar una acción específica, como cargar el teléfono (</a:t>
            </a:r>
            <a:r>
              <a:rPr lang="es-CL" sz="3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salida</a:t>
            </a: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).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Este ejemplo ilustra cómo el concepto de entrada, proceso y salida está presente en situaciones cotidianas. Es como un flujo continuo de información: recibimos datos (</a:t>
            </a:r>
            <a:r>
              <a:rPr lang="es-CL" sz="3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entrada</a:t>
            </a: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), los procesamos mentalmente (</a:t>
            </a:r>
            <a:r>
              <a:rPr lang="es-CL" sz="3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proceso</a:t>
            </a: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) y tomamos decisiones o realizamos acciones basadas en esa información (</a:t>
            </a:r>
            <a:r>
              <a:rPr lang="es-CL" sz="3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salida</a:t>
            </a: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). Es una forma simple pero efectiva de entender cómo funciona este concepto en la vida diaria.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625" y="3314438"/>
            <a:ext cx="4680463" cy="4680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Entrada, proceso y salida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1593850" y="2884552"/>
            <a:ext cx="10058400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Ejemplo 2: Ahora realizaremos un ejemplo con la misma estructura anterior, pero que sea referido a la ecuación: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1822450" y="5959475"/>
            <a:ext cx="10058400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¿Cómo podemos explicar la información que entra, la información que se procesa, y la información que sale?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34900" y="2849627"/>
            <a:ext cx="48006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12534900" y="4514175"/>
            <a:ext cx="6478848" cy="431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Debemos segmentar la entrada, proceso y salida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1212850" y="1920875"/>
            <a:ext cx="12496800" cy="848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-1905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Entrada: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La entrada en este caso sería un valor específico de  que se introduce en la ecuación. Digamos que seleccionamos.        . Entonces,          es nuestra entrada.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-1905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Proceso: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El proceso es la operación matemática que realizamos con la entrada. En este caso, sustituimos el valor de   en la ecuación y llevamos a cabo las operaciones matemáticas. El proceso sería calcular 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-1905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Salida: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La salida es el resultado obtenido después de realizar el proceso. En este ejemplo, la salida sería el valor 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de         cuando       . Entonces, 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nos daría: 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19050" y="2378075"/>
            <a:ext cx="473617" cy="45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18050" y="3266907"/>
            <a:ext cx="1524000" cy="495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6222" y="5197390"/>
            <a:ext cx="473617" cy="45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88861" y="6420229"/>
            <a:ext cx="3720789" cy="91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2850" y="3292241"/>
            <a:ext cx="1524000" cy="495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51100" y="8780977"/>
            <a:ext cx="1200150" cy="562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5750" y="8797903"/>
            <a:ext cx="1524000" cy="495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85429" y="8772453"/>
            <a:ext cx="2437138" cy="607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89400" y="9307658"/>
            <a:ext cx="2819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528100" y="2253450"/>
            <a:ext cx="1959050" cy="19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528100" y="7348600"/>
            <a:ext cx="1959050" cy="19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528100" y="4801025"/>
            <a:ext cx="1959050" cy="19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Personalizado</PresentationFormat>
  <Slides>17</Slides>
  <Notes>17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Office Theme</vt:lpstr>
      <vt:lpstr>Fundamentos de Programación FPY Entrada, proceso y salida </vt:lpstr>
      <vt:lpstr>Objetivos de la clase</vt:lpstr>
      <vt:lpstr>Presentación de PowerPoint</vt:lpstr>
      <vt:lpstr>Entrada, proceso y salida</vt:lpstr>
      <vt:lpstr>Entrada, proceso y salida</vt:lpstr>
      <vt:lpstr>Debemos segmentar la entrada, proceso y salida</vt:lpstr>
      <vt:lpstr>¿Cómo explicamos el ejercicio anterior?</vt:lpstr>
      <vt:lpstr>Entrada, proceso y salida</vt:lpstr>
      <vt:lpstr>Debemos segmentar la entrada, proceso y salida</vt:lpstr>
      <vt:lpstr>Presentación de PowerPoint</vt:lpstr>
      <vt:lpstr>Presentación de PowerPoint</vt:lpstr>
      <vt:lpstr>Simbología Diagrama de Flujo</vt:lpstr>
      <vt:lpstr>Simbología Diagrama de Flujo</vt:lpstr>
      <vt:lpstr>Presentación de PowerPoint</vt:lpstr>
      <vt:lpstr>Presentación de PowerPoint</vt:lpstr>
      <vt:lpstr>Reflexionemos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 FPY Entrada, proceso y salida </dc:title>
  <cp:revision>5</cp:revision>
  <dcterms:modified xsi:type="dcterms:W3CDTF">2024-01-11T18:46:13Z</dcterms:modified>
</cp:coreProperties>
</file>