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7" r:id="rId6"/>
    <p:sldId id="296" r:id="rId7"/>
    <p:sldId id="303" r:id="rId8"/>
    <p:sldId id="304" r:id="rId9"/>
    <p:sldId id="305" r:id="rId10"/>
    <p:sldId id="306" r:id="rId11"/>
    <p:sldId id="308" r:id="rId12"/>
    <p:sldId id="309" r:id="rId13"/>
    <p:sldId id="310" r:id="rId14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5D7B7-7362-4566-98F6-AB1C6F9AA2CF}" v="10" dt="2023-01-04T22:10:40.9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00D5D7B7-7362-4566-98F6-AB1C6F9AA2CF}"/>
    <pc:docChg chg="addSld delSld modSld">
      <pc:chgData name="Pamela Menares A." userId="S::pmenaresa@duoc.cl::a95b9275-3465-4317-aedc-8c1ab3c21493" providerId="AD" clId="Web-{00D5D7B7-7362-4566-98F6-AB1C6F9AA2CF}" dt="2023-01-04T22:10:38.638" v="3" actId="20577"/>
      <pc:docMkLst>
        <pc:docMk/>
      </pc:docMkLst>
      <pc:sldChg chg="del">
        <pc:chgData name="Pamela Menares A." userId="S::pmenaresa@duoc.cl::a95b9275-3465-4317-aedc-8c1ab3c21493" providerId="AD" clId="Web-{00D5D7B7-7362-4566-98F6-AB1C6F9AA2CF}" dt="2023-01-04T22:09:10.043" v="1"/>
        <pc:sldMkLst>
          <pc:docMk/>
          <pc:sldMk cId="926987900" sldId="293"/>
        </pc:sldMkLst>
      </pc:sldChg>
      <pc:sldChg chg="modSp">
        <pc:chgData name="Pamela Menares A." userId="S::pmenaresa@duoc.cl::a95b9275-3465-4317-aedc-8c1ab3c21493" providerId="AD" clId="Web-{00D5D7B7-7362-4566-98F6-AB1C6F9AA2CF}" dt="2023-01-04T22:10:38.638" v="3" actId="20577"/>
        <pc:sldMkLst>
          <pc:docMk/>
          <pc:sldMk cId="2113566013" sldId="304"/>
        </pc:sldMkLst>
        <pc:spChg chg="mod">
          <ac:chgData name="Pamela Menares A." userId="S::pmenaresa@duoc.cl::a95b9275-3465-4317-aedc-8c1ab3c21493" providerId="AD" clId="Web-{00D5D7B7-7362-4566-98F6-AB1C6F9AA2CF}" dt="2023-01-04T22:10:38.638" v="3" actId="20577"/>
          <ac:spMkLst>
            <pc:docMk/>
            <pc:sldMk cId="2113566013" sldId="304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00D5D7B7-7362-4566-98F6-AB1C6F9AA2CF}" dt="2023-01-04T22:08:52.370" v="0" actId="20577"/>
        <pc:sldMkLst>
          <pc:docMk/>
          <pc:sldMk cId="4146796934" sldId="306"/>
        </pc:sldMkLst>
        <pc:spChg chg="mod">
          <ac:chgData name="Pamela Menares A." userId="S::pmenaresa@duoc.cl::a95b9275-3465-4317-aedc-8c1ab3c21493" providerId="AD" clId="Web-{00D5D7B7-7362-4566-98F6-AB1C6F9AA2CF}" dt="2023-01-04T22:08:52.370" v="0" actId="20577"/>
          <ac:spMkLst>
            <pc:docMk/>
            <pc:sldMk cId="4146796934" sldId="306"/>
            <ac:spMk id="3" creationId="{00000000-0000-0000-0000-000000000000}"/>
          </ac:spMkLst>
        </pc:spChg>
      </pc:sldChg>
      <pc:sldChg chg="add replId">
        <pc:chgData name="Pamela Menares A." userId="S::pmenaresa@duoc.cl::a95b9275-3465-4317-aedc-8c1ab3c21493" providerId="AD" clId="Web-{00D5D7B7-7362-4566-98F6-AB1C6F9AA2CF}" dt="2023-01-04T22:09:11.527" v="2"/>
        <pc:sldMkLst>
          <pc:docMk/>
          <pc:sldMk cId="3523841731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04-01-2023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CONSUMO DE UN SERVICIO WEB MEDIANTE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61880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CONSUMO DE UN SERVICIO WEB MEDIANTE JAVASCRIPT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384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107996"/>
          </a:xfrm>
        </p:spPr>
        <p:txBody>
          <a:bodyPr/>
          <a:lstStyle/>
          <a:p>
            <a:pPr algn="just"/>
            <a:r>
              <a:rPr lang="es-ES_tradnl" sz="3600" dirty="0"/>
              <a:t>En este módulo pondrás en práctica la comunicación con un servicio externo mediante JQuery y JSON.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107996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Consumir un servicio web.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5539978"/>
          </a:xfrm>
        </p:spPr>
        <p:txBody>
          <a:bodyPr/>
          <a:lstStyle/>
          <a:p>
            <a:pPr algn="just"/>
            <a:r>
              <a:rPr lang="es-ES" sz="3600" dirty="0"/>
              <a:t>La mayoría de las veces los servicios presentan a los programadores lo que se conoce como una Web API Rest.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Web API no es nada más que la documentación asociada a la forma correcta con la cual se hacen solicitudes al servicio.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 mayoría de los servicios requieren una identificación para ser consumidos, esto se hace mediante una clave de identificación.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6647974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/>
              <a:t>Veamos como consumir un servicio Rest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Usaremos uno muy entretenido llamado themealdb, es decir un servicio que te permite obtener recetas de comidas.</a:t>
            </a:r>
          </a:p>
          <a:p>
            <a:pPr algn="just"/>
            <a:endParaRPr lang="es-ES" sz="3600" dirty="0"/>
          </a:p>
          <a:p>
            <a:pPr algn="l"/>
            <a:r>
              <a:rPr lang="es-ES" sz="3600" dirty="0"/>
              <a:t>El servicio lo puedes utilizar de forma gratuita desde: https://</a:t>
            </a:r>
            <a:r>
              <a:rPr lang="es-ES" sz="3600" b="1" dirty="0"/>
              <a:t>www.themealdb.com/api.php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>
                <a:latin typeface="Arial"/>
                <a:cs typeface="Arial"/>
              </a:rPr>
              <a:t>Buscaremos todas las categorías de comidas </a:t>
            </a:r>
          </a:p>
          <a:p>
            <a:pPr algn="just"/>
            <a:r>
              <a:rPr lang="es-E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https://www.themealdb.com/api/json/v1/1/categories.php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35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1661993"/>
          </a:xfrm>
        </p:spPr>
        <p:txBody>
          <a:bodyPr/>
          <a:lstStyle/>
          <a:p>
            <a:pPr algn="just"/>
            <a:r>
              <a:rPr lang="es-ES" sz="3600" dirty="0"/>
              <a:t>Instalemos un plugins para Chrome y por ver el servicio Rest.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A42597-F25D-914A-B5AC-7136C514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62" y="3978275"/>
            <a:ext cx="8063419" cy="2590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8E20E-BBFF-D644-A67F-BB3A651F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50" y="4968875"/>
            <a:ext cx="777561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98598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Antes de continuar, hay que hacer una salvedad al código, la versión Slim de jQuery no trae la implementación de AJAX, así que, para evitar dolores de cabeza, vamos a cambiar la versión de jQuery desde nuestro código.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 cambiamos por esto: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825996-D4FA-FF40-A467-07EEB77C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5040793"/>
            <a:ext cx="15392400" cy="10710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85A690-E164-D84D-BA61-E85B2EAB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541" y="7554632"/>
            <a:ext cx="15290309" cy="8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4985980"/>
          </a:xfrm>
        </p:spPr>
        <p:txBody>
          <a:bodyPr/>
          <a:lstStyle/>
          <a:p>
            <a:pPr algn="just"/>
            <a:r>
              <a:rPr lang="es-ES" sz="3600" dirty="0"/>
              <a:t>Entonces probemos como hacer una llamada a este servicio y obtener sus datos. Recuerda que en el &lt;body&gt; debes agregar un &lt;div id=“categorías”&gt;. Y un botón con el texto “Traer Datos” y id=“enviar”.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Agregamos la llamada usando jQuery y obtenemos los datos del servicio.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6A6C9E-1EC2-304B-8D6D-7B3FD4EA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4703957"/>
            <a:ext cx="8839200" cy="1433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8888C1-B29C-064B-A8AF-CB3B5826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98" y="7170856"/>
            <a:ext cx="11760952" cy="33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632450" y="782637"/>
            <a:ext cx="10058400" cy="738664"/>
          </a:xfrm>
        </p:spPr>
        <p:txBody>
          <a:bodyPr/>
          <a:lstStyle/>
          <a:p>
            <a:r>
              <a:rPr lang="es-ES_tradnl" dirty="0"/>
              <a:t>CONSUMIR UN SERVICIO WEB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87675"/>
            <a:ext cx="15392400" cy="2215991"/>
          </a:xfrm>
        </p:spPr>
        <p:txBody>
          <a:bodyPr/>
          <a:lstStyle/>
          <a:p>
            <a:pPr algn="just"/>
            <a:r>
              <a:rPr lang="es-ES" sz="3600" dirty="0"/>
              <a:t>Ahora, el resultado lo desplegamos en una tabla. Ve el video donde se explica el paso a paso del ejemplo.</a:t>
            </a:r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0" y="738307"/>
            <a:ext cx="1363011" cy="9701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C73AC7-2CFD-E945-9A4B-3E5797BD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4587875"/>
            <a:ext cx="11201400" cy="54092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6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53F15E-B25B-43DA-B806-E2E2FD076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312</Words>
  <Application>Microsoft Office PowerPoint</Application>
  <PresentationFormat>Personalizado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149</cp:revision>
  <dcterms:created xsi:type="dcterms:W3CDTF">2021-04-02T01:36:00Z</dcterms:created>
  <dcterms:modified xsi:type="dcterms:W3CDTF">2023-01-04T22:10:49Z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