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handoutMasterIdLst>
    <p:handoutMasterId r:id="rId21"/>
  </p:handoutMasterIdLst>
  <p:sldIdLst>
    <p:sldId id="267" r:id="rId5"/>
    <p:sldId id="277" r:id="rId6"/>
    <p:sldId id="296" r:id="rId7"/>
    <p:sldId id="295" r:id="rId8"/>
    <p:sldId id="297" r:id="rId9"/>
    <p:sldId id="298" r:id="rId10"/>
    <p:sldId id="299" r:id="rId11"/>
    <p:sldId id="308" r:id="rId12"/>
    <p:sldId id="300" r:id="rId13"/>
    <p:sldId id="301" r:id="rId14"/>
    <p:sldId id="302" r:id="rId15"/>
    <p:sldId id="303" r:id="rId16"/>
    <p:sldId id="304" r:id="rId17"/>
    <p:sldId id="305" r:id="rId18"/>
    <p:sldId id="306" r:id="rId19"/>
    <p:sldId id="309" r:id="rId20"/>
  </p:sldIdLst>
  <p:sldSz cx="20104100" cy="11309350"/>
  <p:notesSz cx="20104100" cy="1130935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7DE2"/>
    <a:srgbClr val="9EA4A8"/>
    <a:srgbClr val="E60C7E"/>
    <a:srgbClr val="C9D11E"/>
    <a:srgbClr val="434342"/>
    <a:srgbClr val="EB7A2C"/>
    <a:srgbClr val="D52155"/>
    <a:srgbClr val="D6833D"/>
    <a:srgbClr val="00A9D8"/>
    <a:srgbClr val="BE08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253B43-8F62-4F47-A6E6-C0CF4AF956CF}" v="3" dt="2023-01-03T13:15:20.43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30"/>
    <p:restoredTop sz="94607"/>
  </p:normalViewPr>
  <p:slideViewPr>
    <p:cSldViewPr>
      <p:cViewPr varScale="1">
        <p:scale>
          <a:sx n="49" d="100"/>
          <a:sy n="49" d="100"/>
        </p:scale>
        <p:origin x="893" y="48"/>
      </p:cViewPr>
      <p:guideLst>
        <p:guide orient="horz" pos="2880"/>
        <p:guide pos="2160"/>
      </p:guideLst>
    </p:cSldViewPr>
  </p:slideViewPr>
  <p:notesTextViewPr>
    <p:cViewPr>
      <p:scale>
        <a:sx n="100" d="100"/>
        <a:sy n="100" d="100"/>
      </p:scale>
      <p:origin x="0" y="0"/>
    </p:cViewPr>
  </p:notesTextViewPr>
  <p:notesViewPr>
    <p:cSldViewPr>
      <p:cViewPr varScale="1">
        <p:scale>
          <a:sx n="87" d="100"/>
          <a:sy n="87" d="100"/>
        </p:scale>
        <p:origin x="728"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mela Menares A." userId="S::pmenaresa@duoc.cl::a95b9275-3465-4317-aedc-8c1ab3c21493" providerId="AD" clId="Web-{9B253B43-8F62-4F47-A6E6-C0CF4AF956CF}"/>
    <pc:docChg chg="addSld delSld">
      <pc:chgData name="Pamela Menares A." userId="S::pmenaresa@duoc.cl::a95b9275-3465-4317-aedc-8c1ab3c21493" providerId="AD" clId="Web-{9B253B43-8F62-4F47-A6E6-C0CF4AF956CF}" dt="2023-01-03T13:15:20.437" v="2"/>
      <pc:docMkLst>
        <pc:docMk/>
      </pc:docMkLst>
      <pc:sldChg chg="del">
        <pc:chgData name="Pamela Menares A." userId="S::pmenaresa@duoc.cl::a95b9275-3465-4317-aedc-8c1ab3c21493" providerId="AD" clId="Web-{9B253B43-8F62-4F47-A6E6-C0CF4AF956CF}" dt="2023-01-03T13:15:06.390" v="1"/>
        <pc:sldMkLst>
          <pc:docMk/>
          <pc:sldMk cId="4258784292" sldId="291"/>
        </pc:sldMkLst>
      </pc:sldChg>
      <pc:sldChg chg="del">
        <pc:chgData name="Pamela Menares A." userId="S::pmenaresa@duoc.cl::a95b9275-3465-4317-aedc-8c1ab3c21493" providerId="AD" clId="Web-{9B253B43-8F62-4F47-A6E6-C0CF4AF956CF}" dt="2023-01-03T13:15:05.983" v="0"/>
        <pc:sldMkLst>
          <pc:docMk/>
          <pc:sldMk cId="926987900" sldId="293"/>
        </pc:sldMkLst>
      </pc:sldChg>
      <pc:sldChg chg="add replId">
        <pc:chgData name="Pamela Menares A." userId="S::pmenaresa@duoc.cl::a95b9275-3465-4317-aedc-8c1ab3c21493" providerId="AD" clId="Web-{9B253B43-8F62-4F47-A6E6-C0CF4AF956CF}" dt="2023-01-03T13:15:20.437" v="2"/>
        <pc:sldMkLst>
          <pc:docMk/>
          <pc:sldMk cId="925568919" sldId="30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CF88022-373F-714A-86F8-1D9CC19AD9F6}"/>
              </a:ext>
            </a:extLst>
          </p:cNvPr>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a:extLst>
              <a:ext uri="{FF2B5EF4-FFF2-40B4-BE49-F238E27FC236}">
                <a16:creationId xmlns:a16="http://schemas.microsoft.com/office/drawing/2014/main" id="{0C3C7294-60AD-0B4C-90D1-59F7882D22F8}"/>
              </a:ext>
            </a:extLst>
          </p:cNvPr>
          <p:cNvSpPr>
            <a:spLocks noGrp="1"/>
          </p:cNvSpPr>
          <p:nvPr>
            <p:ph type="dt" sz="quarter" idx="1"/>
          </p:nvPr>
        </p:nvSpPr>
        <p:spPr>
          <a:xfrm>
            <a:off x="11387138" y="0"/>
            <a:ext cx="8712200" cy="566738"/>
          </a:xfrm>
          <a:prstGeom prst="rect">
            <a:avLst/>
          </a:prstGeom>
        </p:spPr>
        <p:txBody>
          <a:bodyPr vert="horz" lIns="91440" tIns="45720" rIns="91440" bIns="45720" rtlCol="0"/>
          <a:lstStyle>
            <a:lvl1pPr algn="r">
              <a:defRPr sz="1200"/>
            </a:lvl1pPr>
          </a:lstStyle>
          <a:p>
            <a:fld id="{2D5A2554-FACD-384E-A9B0-71506EBB2416}" type="datetimeFigureOut">
              <a:rPr lang="es-CL" smtClean="0"/>
              <a:t>03-01-2023</a:t>
            </a:fld>
            <a:endParaRPr lang="es-CL"/>
          </a:p>
        </p:txBody>
      </p:sp>
      <p:sp>
        <p:nvSpPr>
          <p:cNvPr id="4" name="Marcador de pie de página 3">
            <a:extLst>
              <a:ext uri="{FF2B5EF4-FFF2-40B4-BE49-F238E27FC236}">
                <a16:creationId xmlns:a16="http://schemas.microsoft.com/office/drawing/2014/main" id="{CEB438E0-9E67-B148-8DA6-3EC5F44DDACB}"/>
              </a:ext>
            </a:extLst>
          </p:cNvPr>
          <p:cNvSpPr>
            <a:spLocks noGrp="1"/>
          </p:cNvSpPr>
          <p:nvPr>
            <p:ph type="ftr" sz="quarter" idx="2"/>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5" name="Marcador de número de diapositiva 4">
            <a:extLst>
              <a:ext uri="{FF2B5EF4-FFF2-40B4-BE49-F238E27FC236}">
                <a16:creationId xmlns:a16="http://schemas.microsoft.com/office/drawing/2014/main" id="{C8C0BF4C-D5C5-8149-ABE2-22932F3A6FEB}"/>
              </a:ext>
            </a:extLst>
          </p:cNvPr>
          <p:cNvSpPr>
            <a:spLocks noGrp="1"/>
          </p:cNvSpPr>
          <p:nvPr>
            <p:ph type="sldNum" sz="quarter" idx="3"/>
          </p:nvPr>
        </p:nvSpPr>
        <p:spPr>
          <a:xfrm>
            <a:off x="11387138" y="10742613"/>
            <a:ext cx="8712200" cy="566737"/>
          </a:xfrm>
          <a:prstGeom prst="rect">
            <a:avLst/>
          </a:prstGeom>
        </p:spPr>
        <p:txBody>
          <a:bodyPr vert="horz" lIns="91440" tIns="45720" rIns="91440" bIns="45720" rtlCol="0" anchor="b"/>
          <a:lstStyle>
            <a:lvl1pPr algn="r">
              <a:defRPr sz="1200"/>
            </a:lvl1pPr>
          </a:lstStyle>
          <a:p>
            <a:fld id="{1A37E30C-D0F0-0748-967F-6DF353818183}" type="slidenum">
              <a:rPr lang="es-CL" smtClean="0"/>
              <a:t>‹Nº›</a:t>
            </a:fld>
            <a:endParaRPr lang="es-CL"/>
          </a:p>
        </p:txBody>
      </p:sp>
    </p:spTree>
    <p:extLst>
      <p:ext uri="{BB962C8B-B14F-4D97-AF65-F5344CB8AC3E}">
        <p14:creationId xmlns:p14="http://schemas.microsoft.com/office/powerpoint/2010/main" val="240637257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CB077FE-DCD9-154D-9828-C29D45A062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55"/>
            <a:ext cx="20104100" cy="11308556"/>
          </a:xfrm>
          <a:prstGeom prst="rect">
            <a:avLst/>
          </a:prstGeom>
        </p:spPr>
      </p:pic>
      <p:sp>
        <p:nvSpPr>
          <p:cNvPr id="24" name="object 12">
            <a:extLst>
              <a:ext uri="{FF2B5EF4-FFF2-40B4-BE49-F238E27FC236}">
                <a16:creationId xmlns:a16="http://schemas.microsoft.com/office/drawing/2014/main" id="{A0B885A4-9375-EA40-9DB9-9EEF31B074A9}"/>
              </a:ext>
            </a:extLst>
          </p:cNvPr>
          <p:cNvSpPr/>
          <p:nvPr userDrawn="1"/>
        </p:nvSpPr>
        <p:spPr>
          <a:xfrm>
            <a:off x="5092767" y="7368222"/>
            <a:ext cx="10694670" cy="53340"/>
          </a:xfrm>
          <a:custGeom>
            <a:avLst/>
            <a:gdLst/>
            <a:ahLst/>
            <a:cxnLst/>
            <a:rect l="l" t="t" r="r" b="b"/>
            <a:pathLst>
              <a:path w="10694669" h="53340">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p:spPr>
        <p:txBody>
          <a:bodyPr wrap="square" lIns="0" tIns="0" rIns="0" bIns="0" rtlCol="0"/>
          <a:lstStyle/>
          <a:p>
            <a:endParaRPr dirty="0"/>
          </a:p>
        </p:txBody>
      </p:sp>
      <p:sp>
        <p:nvSpPr>
          <p:cNvPr id="25" name="object 6">
            <a:extLst>
              <a:ext uri="{FF2B5EF4-FFF2-40B4-BE49-F238E27FC236}">
                <a16:creationId xmlns:a16="http://schemas.microsoft.com/office/drawing/2014/main" id="{3DF417FE-825D-8D41-8EF5-B5AA503D5EA8}"/>
              </a:ext>
            </a:extLst>
          </p:cNvPr>
          <p:cNvSpPr/>
          <p:nvPr userDrawn="1"/>
        </p:nvSpPr>
        <p:spPr>
          <a:xfrm>
            <a:off x="5092767" y="6322551"/>
            <a:ext cx="10694670" cy="1045671"/>
          </a:xfrm>
          <a:custGeom>
            <a:avLst/>
            <a:gdLst/>
            <a:ahLst/>
            <a:cxnLst/>
            <a:rect l="l" t="t" r="r" b="b"/>
            <a:pathLst>
              <a:path w="10694669" h="1025525">
                <a:moveTo>
                  <a:pt x="10694197" y="0"/>
                </a:moveTo>
                <a:lnTo>
                  <a:pt x="0" y="0"/>
                </a:lnTo>
                <a:lnTo>
                  <a:pt x="0" y="1025330"/>
                </a:lnTo>
                <a:lnTo>
                  <a:pt x="10694197" y="1025330"/>
                </a:lnTo>
                <a:lnTo>
                  <a:pt x="10694197" y="0"/>
                </a:lnTo>
                <a:close/>
              </a:path>
            </a:pathLst>
          </a:custGeom>
          <a:solidFill>
            <a:srgbClr val="317DE2"/>
          </a:solidFill>
        </p:spPr>
        <p:txBody>
          <a:bodyPr wrap="square" lIns="0" tIns="0" rIns="0" bIns="0" rtlCol="0"/>
          <a:lstStyle/>
          <a:p>
            <a:endParaRPr dirty="0"/>
          </a:p>
        </p:txBody>
      </p:sp>
      <p:sp>
        <p:nvSpPr>
          <p:cNvPr id="30" name="Marcador de texto 8">
            <a:extLst>
              <a:ext uri="{FF2B5EF4-FFF2-40B4-BE49-F238E27FC236}">
                <a16:creationId xmlns:a16="http://schemas.microsoft.com/office/drawing/2014/main" id="{D8298CF0-1D54-6247-B7EE-D42E3B9F8B73}"/>
              </a:ext>
            </a:extLst>
          </p:cNvPr>
          <p:cNvSpPr>
            <a:spLocks noGrp="1"/>
          </p:cNvSpPr>
          <p:nvPr>
            <p:ph type="body" sz="quarter" idx="10" hasCustomPrompt="1"/>
          </p:nvPr>
        </p:nvSpPr>
        <p:spPr>
          <a:xfrm>
            <a:off x="5138402" y="6401309"/>
            <a:ext cx="10649035" cy="830997"/>
          </a:xfrm>
        </p:spPr>
        <p:txBody>
          <a:bodyPr/>
          <a:lstStyle>
            <a:lvl1pPr algn="ctr">
              <a:defRPr sz="5400" b="1">
                <a:solidFill>
                  <a:schemeClr val="tx1"/>
                </a:solidFill>
                <a:latin typeface="Arial" panose="020B0604020202020204" pitchFamily="34" charset="0"/>
                <a:cs typeface="Arial" panose="020B0604020202020204" pitchFamily="34" charset="0"/>
              </a:defRPr>
            </a:lvl1pPr>
          </a:lstStyle>
          <a:p>
            <a:r>
              <a:rPr lang="es-ES" dirty="0"/>
              <a:t>SUBTITULO: LOREN IPSUM</a:t>
            </a:r>
            <a:endParaRPr lang="es-CL" dirty="0"/>
          </a:p>
        </p:txBody>
      </p:sp>
      <p:sp>
        <p:nvSpPr>
          <p:cNvPr id="35" name="Marcador de texto 34">
            <a:extLst>
              <a:ext uri="{FF2B5EF4-FFF2-40B4-BE49-F238E27FC236}">
                <a16:creationId xmlns:a16="http://schemas.microsoft.com/office/drawing/2014/main" id="{6A6FEFC9-11EC-B84F-A8C2-5DF3FAB58E53}"/>
              </a:ext>
            </a:extLst>
          </p:cNvPr>
          <p:cNvSpPr>
            <a:spLocks noGrp="1"/>
          </p:cNvSpPr>
          <p:nvPr>
            <p:ph type="body" sz="quarter" idx="11" hasCustomPrompt="1"/>
          </p:nvPr>
        </p:nvSpPr>
        <p:spPr>
          <a:xfrm>
            <a:off x="4718050" y="5246439"/>
            <a:ext cx="11429999" cy="923330"/>
          </a:xfrm>
        </p:spPr>
        <p:txBody>
          <a:bodyPr/>
          <a:lstStyle>
            <a:lvl1pPr algn="ctr">
              <a:defRPr sz="6000" b="1">
                <a:solidFill>
                  <a:schemeClr val="bg1"/>
                </a:solidFill>
                <a:latin typeface="Arial" panose="020B0604020202020204" pitchFamily="34" charset="0"/>
                <a:cs typeface="Arial" panose="020B0604020202020204" pitchFamily="34" charset="0"/>
              </a:defRPr>
            </a:lvl1pPr>
          </a:lstStyle>
          <a:p>
            <a:r>
              <a:rPr lang="es-ES" dirty="0"/>
              <a:t>TÍTULO: LOREM IPSUM</a:t>
            </a:r>
            <a:endParaRPr lang="es-CL" dirty="0"/>
          </a:p>
        </p:txBody>
      </p:sp>
      <p:sp>
        <p:nvSpPr>
          <p:cNvPr id="39" name="Marcador de texto 38">
            <a:extLst>
              <a:ext uri="{FF2B5EF4-FFF2-40B4-BE49-F238E27FC236}">
                <a16:creationId xmlns:a16="http://schemas.microsoft.com/office/drawing/2014/main" id="{C429B471-41F5-B54F-BE9E-5E63FBAF2965}"/>
              </a:ext>
            </a:extLst>
          </p:cNvPr>
          <p:cNvSpPr>
            <a:spLocks noGrp="1"/>
          </p:cNvSpPr>
          <p:nvPr>
            <p:ph type="body" sz="quarter" idx="12" hasCustomPrompt="1"/>
          </p:nvPr>
        </p:nvSpPr>
        <p:spPr>
          <a:xfrm>
            <a:off x="5092767" y="7676832"/>
            <a:ext cx="10694988" cy="492443"/>
          </a:xfrm>
        </p:spPr>
        <p:txBody>
          <a:bodyPr/>
          <a:lstStyle>
            <a:lvl1pPr algn="ctr">
              <a:defRPr sz="3200">
                <a:solidFill>
                  <a:schemeClr val="bg1"/>
                </a:solidFill>
                <a:latin typeface="Arial" panose="020B0604020202020204" pitchFamily="34" charset="0"/>
                <a:cs typeface="Arial" panose="020B0604020202020204" pitchFamily="34" charset="0"/>
              </a:defRPr>
            </a:lvl1pPr>
          </a:lstStyle>
          <a:p>
            <a:r>
              <a:rPr lang="es-CL" sz="3200" b="0" spc="10" dirty="0">
                <a:latin typeface="Arial"/>
                <a:cs typeface="Arial"/>
              </a:rPr>
              <a:t>Lorem ipsum </a:t>
            </a:r>
            <a:r>
              <a:rPr lang="es-CL" sz="3200" b="0" spc="5" dirty="0">
                <a:latin typeface="Arial"/>
                <a:cs typeface="Arial"/>
              </a:rPr>
              <a:t>dolor sit </a:t>
            </a:r>
            <a:r>
              <a:rPr lang="es-CL" sz="3200" b="0" spc="10" dirty="0">
                <a:latin typeface="Arial"/>
                <a:cs typeface="Arial"/>
              </a:rPr>
              <a:t>amet, consectetuer </a:t>
            </a:r>
            <a:r>
              <a:rPr lang="es-CL" sz="3200" b="0" spc="5" dirty="0">
                <a:latin typeface="Arial"/>
                <a:cs typeface="Arial"/>
              </a:rPr>
              <a:t>adipiscing </a:t>
            </a:r>
            <a:r>
              <a:rPr lang="es-CL" sz="3200" b="0" dirty="0">
                <a:latin typeface="Arial"/>
                <a:cs typeface="Arial"/>
              </a:rPr>
              <a:t>elit</a:t>
            </a:r>
            <a:endParaRPr lang="es-CL" dirty="0"/>
          </a:p>
        </p:txBody>
      </p:sp>
      <p:pic>
        <p:nvPicPr>
          <p:cNvPr id="28" name="Imagen 27">
            <a:extLst>
              <a:ext uri="{FF2B5EF4-FFF2-40B4-BE49-F238E27FC236}">
                <a16:creationId xmlns:a16="http://schemas.microsoft.com/office/drawing/2014/main" id="{CEFCCC79-9402-1A4A-9BAC-5814C2E4C9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9667" y="8484983"/>
            <a:ext cx="6220794" cy="2046492"/>
          </a:xfrm>
          <a:prstGeom prst="rect">
            <a:avLst/>
          </a:prstGeom>
        </p:spPr>
      </p:pic>
      <p:pic>
        <p:nvPicPr>
          <p:cNvPr id="21" name="Gráfico 20">
            <a:extLst>
              <a:ext uri="{FF2B5EF4-FFF2-40B4-BE49-F238E27FC236}">
                <a16:creationId xmlns:a16="http://schemas.microsoft.com/office/drawing/2014/main" id="{7E2454E7-43C6-B849-ACDE-EEC9338394C7}"/>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10952" y="10282677"/>
            <a:ext cx="4224383" cy="8335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1" name="object 9">
            <a:extLst>
              <a:ext uri="{FF2B5EF4-FFF2-40B4-BE49-F238E27FC236}">
                <a16:creationId xmlns:a16="http://schemas.microsoft.com/office/drawing/2014/main" id="{D74EE1F9-2998-754F-AE8B-CC1AA4E2EE8A}"/>
              </a:ext>
            </a:extLst>
          </p:cNvPr>
          <p:cNvSpPr/>
          <p:nvPr userDrawn="1"/>
        </p:nvSpPr>
        <p:spPr>
          <a:xfrm>
            <a:off x="14603006" y="1768475"/>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dirty="0"/>
          </a:p>
        </p:txBody>
      </p:sp>
      <p:sp>
        <p:nvSpPr>
          <p:cNvPr id="10" name="object 9">
            <a:extLst>
              <a:ext uri="{FF2B5EF4-FFF2-40B4-BE49-F238E27FC236}">
                <a16:creationId xmlns:a16="http://schemas.microsoft.com/office/drawing/2014/main" id="{8E5F013E-4F47-B444-9D43-991915429027}"/>
              </a:ext>
            </a:extLst>
          </p:cNvPr>
          <p:cNvSpPr/>
          <p:nvPr userDrawn="1"/>
        </p:nvSpPr>
        <p:spPr>
          <a:xfrm>
            <a:off x="10415337" y="1768476"/>
            <a:ext cx="3392804" cy="7616568"/>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chemeClr val="tx1"/>
          </a:solidFill>
        </p:spPr>
        <p:txBody>
          <a:bodyPr wrap="square" lIns="0" tIns="0" rIns="0" bIns="0" rtlCol="0"/>
          <a:lstStyle/>
          <a:p>
            <a:endParaRPr dirty="0"/>
          </a:p>
        </p:txBody>
      </p:sp>
      <p:sp>
        <p:nvSpPr>
          <p:cNvPr id="30" name="object 9">
            <a:extLst>
              <a:ext uri="{FF2B5EF4-FFF2-40B4-BE49-F238E27FC236}">
                <a16:creationId xmlns:a16="http://schemas.microsoft.com/office/drawing/2014/main" id="{3584D8FB-5C66-5246-B53F-AFBF8195582B}"/>
              </a:ext>
            </a:extLst>
          </p:cNvPr>
          <p:cNvSpPr/>
          <p:nvPr userDrawn="1"/>
        </p:nvSpPr>
        <p:spPr>
          <a:xfrm>
            <a:off x="6347214" y="1813303"/>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29" name="object 9">
            <a:extLst>
              <a:ext uri="{FF2B5EF4-FFF2-40B4-BE49-F238E27FC236}">
                <a16:creationId xmlns:a16="http://schemas.microsoft.com/office/drawing/2014/main" id="{55C4F869-B90C-0B40-A9F9-ADC2D812A79E}"/>
              </a:ext>
            </a:extLst>
          </p:cNvPr>
          <p:cNvSpPr/>
          <p:nvPr userDrawn="1"/>
        </p:nvSpPr>
        <p:spPr>
          <a:xfrm>
            <a:off x="2235659" y="1820288"/>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9" name="Marcador de texto 8">
            <a:extLst>
              <a:ext uri="{FF2B5EF4-FFF2-40B4-BE49-F238E27FC236}">
                <a16:creationId xmlns:a16="http://schemas.microsoft.com/office/drawing/2014/main" id="{B9F40AF0-87DA-0A48-B6E9-4219F4180CF3}"/>
              </a:ext>
            </a:extLst>
          </p:cNvPr>
          <p:cNvSpPr>
            <a:spLocks noGrp="1"/>
          </p:cNvSpPr>
          <p:nvPr>
            <p:ph type="body" sz="quarter" idx="10" hasCustomPrompt="1"/>
          </p:nvPr>
        </p:nvSpPr>
        <p:spPr>
          <a:xfrm>
            <a:off x="243205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2" name="Marcador de texto 8">
            <a:extLst>
              <a:ext uri="{FF2B5EF4-FFF2-40B4-BE49-F238E27FC236}">
                <a16:creationId xmlns:a16="http://schemas.microsoft.com/office/drawing/2014/main" id="{D90E074A-B7DF-8245-A38A-3D05E057F62E}"/>
              </a:ext>
            </a:extLst>
          </p:cNvPr>
          <p:cNvSpPr>
            <a:spLocks noGrp="1"/>
          </p:cNvSpPr>
          <p:nvPr>
            <p:ph type="body" sz="quarter" idx="11" hasCustomPrompt="1"/>
          </p:nvPr>
        </p:nvSpPr>
        <p:spPr>
          <a:xfrm>
            <a:off x="243205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01</a:t>
            </a:r>
            <a:endParaRPr lang="es-CL" dirty="0"/>
          </a:p>
        </p:txBody>
      </p:sp>
      <p:sp>
        <p:nvSpPr>
          <p:cNvPr id="34" name="Marcador de texto 33">
            <a:extLst>
              <a:ext uri="{FF2B5EF4-FFF2-40B4-BE49-F238E27FC236}">
                <a16:creationId xmlns:a16="http://schemas.microsoft.com/office/drawing/2014/main" id="{13C7172E-9E76-0741-9F46-1D2D52BD4AC6}"/>
              </a:ext>
            </a:extLst>
          </p:cNvPr>
          <p:cNvSpPr>
            <a:spLocks noGrp="1"/>
          </p:cNvSpPr>
          <p:nvPr>
            <p:ph type="body" sz="quarter" idx="12" hasCustomPrompt="1"/>
          </p:nvPr>
        </p:nvSpPr>
        <p:spPr>
          <a:xfrm>
            <a:off x="252090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5" name="Marcador de texto 8">
            <a:extLst>
              <a:ext uri="{FF2B5EF4-FFF2-40B4-BE49-F238E27FC236}">
                <a16:creationId xmlns:a16="http://schemas.microsoft.com/office/drawing/2014/main" id="{FCB94CB1-4B2F-854C-BFCE-F2F8A555D8FF}"/>
              </a:ext>
            </a:extLst>
          </p:cNvPr>
          <p:cNvSpPr>
            <a:spLocks noGrp="1"/>
          </p:cNvSpPr>
          <p:nvPr>
            <p:ph type="body" sz="quarter" idx="13" hasCustomPrompt="1"/>
          </p:nvPr>
        </p:nvSpPr>
        <p:spPr>
          <a:xfrm>
            <a:off x="6569873"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6" name="Marcador de texto 8">
            <a:extLst>
              <a:ext uri="{FF2B5EF4-FFF2-40B4-BE49-F238E27FC236}">
                <a16:creationId xmlns:a16="http://schemas.microsoft.com/office/drawing/2014/main" id="{230B54DA-B6A0-F547-8BE5-D93D21AF07E9}"/>
              </a:ext>
            </a:extLst>
          </p:cNvPr>
          <p:cNvSpPr>
            <a:spLocks noGrp="1"/>
          </p:cNvSpPr>
          <p:nvPr>
            <p:ph type="body" sz="quarter" idx="14" hasCustomPrompt="1"/>
          </p:nvPr>
        </p:nvSpPr>
        <p:spPr>
          <a:xfrm>
            <a:off x="6569873"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02</a:t>
            </a:r>
            <a:endParaRPr lang="es-CL" dirty="0"/>
          </a:p>
        </p:txBody>
      </p:sp>
      <p:sp>
        <p:nvSpPr>
          <p:cNvPr id="37" name="Marcador de texto 33">
            <a:extLst>
              <a:ext uri="{FF2B5EF4-FFF2-40B4-BE49-F238E27FC236}">
                <a16:creationId xmlns:a16="http://schemas.microsoft.com/office/drawing/2014/main" id="{049144DE-9B32-BF42-AC58-CA84B84FCC1D}"/>
              </a:ext>
            </a:extLst>
          </p:cNvPr>
          <p:cNvSpPr>
            <a:spLocks noGrp="1"/>
          </p:cNvSpPr>
          <p:nvPr>
            <p:ph type="body" sz="quarter" idx="15" hasCustomPrompt="1"/>
          </p:nvPr>
        </p:nvSpPr>
        <p:spPr>
          <a:xfrm>
            <a:off x="6658730"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8" name="Marcador de texto 8">
            <a:extLst>
              <a:ext uri="{FF2B5EF4-FFF2-40B4-BE49-F238E27FC236}">
                <a16:creationId xmlns:a16="http://schemas.microsoft.com/office/drawing/2014/main" id="{3AD26DB2-ADE0-4647-9024-836E85450201}"/>
              </a:ext>
            </a:extLst>
          </p:cNvPr>
          <p:cNvSpPr>
            <a:spLocks noGrp="1"/>
          </p:cNvSpPr>
          <p:nvPr>
            <p:ph type="body" sz="quarter" idx="16" hasCustomPrompt="1"/>
          </p:nvPr>
        </p:nvSpPr>
        <p:spPr>
          <a:xfrm>
            <a:off x="1064273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9" name="Marcador de texto 8">
            <a:extLst>
              <a:ext uri="{FF2B5EF4-FFF2-40B4-BE49-F238E27FC236}">
                <a16:creationId xmlns:a16="http://schemas.microsoft.com/office/drawing/2014/main" id="{B4CCB6D0-24E1-6C4B-B00D-A59898F66512}"/>
              </a:ext>
            </a:extLst>
          </p:cNvPr>
          <p:cNvSpPr>
            <a:spLocks noGrp="1"/>
          </p:cNvSpPr>
          <p:nvPr>
            <p:ph type="body" sz="quarter" idx="17" hasCustomPrompt="1"/>
          </p:nvPr>
        </p:nvSpPr>
        <p:spPr>
          <a:xfrm>
            <a:off x="1064273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03</a:t>
            </a:r>
            <a:endParaRPr lang="es-CL" dirty="0"/>
          </a:p>
        </p:txBody>
      </p:sp>
      <p:sp>
        <p:nvSpPr>
          <p:cNvPr id="40" name="Marcador de texto 33">
            <a:extLst>
              <a:ext uri="{FF2B5EF4-FFF2-40B4-BE49-F238E27FC236}">
                <a16:creationId xmlns:a16="http://schemas.microsoft.com/office/drawing/2014/main" id="{E791DE5B-F3FB-2249-88C9-850052F11B11}"/>
              </a:ext>
            </a:extLst>
          </p:cNvPr>
          <p:cNvSpPr>
            <a:spLocks noGrp="1"/>
          </p:cNvSpPr>
          <p:nvPr>
            <p:ph type="body" sz="quarter" idx="18" hasCustomPrompt="1"/>
          </p:nvPr>
        </p:nvSpPr>
        <p:spPr>
          <a:xfrm>
            <a:off x="1073158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1" name="Marcador de texto 8">
            <a:extLst>
              <a:ext uri="{FF2B5EF4-FFF2-40B4-BE49-F238E27FC236}">
                <a16:creationId xmlns:a16="http://schemas.microsoft.com/office/drawing/2014/main" id="{BFEC8CF8-CD6A-2D46-9209-80CB6E375741}"/>
              </a:ext>
            </a:extLst>
          </p:cNvPr>
          <p:cNvSpPr>
            <a:spLocks noGrp="1"/>
          </p:cNvSpPr>
          <p:nvPr>
            <p:ph type="body" sz="quarter" idx="19" hasCustomPrompt="1"/>
          </p:nvPr>
        </p:nvSpPr>
        <p:spPr>
          <a:xfrm>
            <a:off x="14844104"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42" name="Marcador de texto 8">
            <a:extLst>
              <a:ext uri="{FF2B5EF4-FFF2-40B4-BE49-F238E27FC236}">
                <a16:creationId xmlns:a16="http://schemas.microsoft.com/office/drawing/2014/main" id="{2B4261FE-A1D1-4B4F-95F4-6ED010B1120F}"/>
              </a:ext>
            </a:extLst>
          </p:cNvPr>
          <p:cNvSpPr>
            <a:spLocks noGrp="1"/>
          </p:cNvSpPr>
          <p:nvPr>
            <p:ph type="body" sz="quarter" idx="20" hasCustomPrompt="1"/>
          </p:nvPr>
        </p:nvSpPr>
        <p:spPr>
          <a:xfrm>
            <a:off x="14844104"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04</a:t>
            </a:r>
            <a:endParaRPr lang="es-CL" dirty="0"/>
          </a:p>
        </p:txBody>
      </p:sp>
      <p:sp>
        <p:nvSpPr>
          <p:cNvPr id="43" name="Marcador de texto 33">
            <a:extLst>
              <a:ext uri="{FF2B5EF4-FFF2-40B4-BE49-F238E27FC236}">
                <a16:creationId xmlns:a16="http://schemas.microsoft.com/office/drawing/2014/main" id="{675B8AD7-87CC-C84B-AFAA-1219F5560E53}"/>
              </a:ext>
            </a:extLst>
          </p:cNvPr>
          <p:cNvSpPr>
            <a:spLocks noGrp="1"/>
          </p:cNvSpPr>
          <p:nvPr>
            <p:ph type="body" sz="quarter" idx="21" hasCustomPrompt="1"/>
          </p:nvPr>
        </p:nvSpPr>
        <p:spPr>
          <a:xfrm>
            <a:off x="14932961"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4" name="object 13">
            <a:extLst>
              <a:ext uri="{FF2B5EF4-FFF2-40B4-BE49-F238E27FC236}">
                <a16:creationId xmlns:a16="http://schemas.microsoft.com/office/drawing/2014/main" id="{9B5E9D9A-47C1-1E44-B23B-6F1ADDE4D8E6}"/>
              </a:ext>
            </a:extLst>
          </p:cNvPr>
          <p:cNvSpPr/>
          <p:nvPr userDrawn="1"/>
        </p:nvSpPr>
        <p:spPr>
          <a:xfrm>
            <a:off x="3579241"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5" name="object 13">
            <a:extLst>
              <a:ext uri="{FF2B5EF4-FFF2-40B4-BE49-F238E27FC236}">
                <a16:creationId xmlns:a16="http://schemas.microsoft.com/office/drawing/2014/main" id="{1ABCC154-C69E-B546-A2BD-4C9F96651155}"/>
              </a:ext>
            </a:extLst>
          </p:cNvPr>
          <p:cNvSpPr/>
          <p:nvPr userDrawn="1"/>
        </p:nvSpPr>
        <p:spPr>
          <a:xfrm>
            <a:off x="7667696"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6" name="object 13">
            <a:extLst>
              <a:ext uri="{FF2B5EF4-FFF2-40B4-BE49-F238E27FC236}">
                <a16:creationId xmlns:a16="http://schemas.microsoft.com/office/drawing/2014/main" id="{982DA456-C055-9C46-9D2A-E2B01BD77B0E}"/>
              </a:ext>
            </a:extLst>
          </p:cNvPr>
          <p:cNvSpPr/>
          <p:nvPr userDrawn="1"/>
        </p:nvSpPr>
        <p:spPr>
          <a:xfrm>
            <a:off x="15995650"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7" name="object 13">
            <a:extLst>
              <a:ext uri="{FF2B5EF4-FFF2-40B4-BE49-F238E27FC236}">
                <a16:creationId xmlns:a16="http://schemas.microsoft.com/office/drawing/2014/main" id="{6BD4CEE4-F664-604F-98CF-699643BD4FFF}"/>
              </a:ext>
            </a:extLst>
          </p:cNvPr>
          <p:cNvSpPr/>
          <p:nvPr userDrawn="1"/>
        </p:nvSpPr>
        <p:spPr>
          <a:xfrm>
            <a:off x="11728450" y="571988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bg1"/>
          </a:solidFill>
        </p:spPr>
        <p:txBody>
          <a:bodyPr wrap="square" lIns="0" tIns="0" rIns="0" bIns="0" rtlCol="0"/>
          <a:lstStyle/>
          <a:p>
            <a:endParaRPr/>
          </a:p>
        </p:txBody>
      </p:sp>
      <p:sp>
        <p:nvSpPr>
          <p:cNvPr id="48" name="object 2">
            <a:extLst>
              <a:ext uri="{FF2B5EF4-FFF2-40B4-BE49-F238E27FC236}">
                <a16:creationId xmlns:a16="http://schemas.microsoft.com/office/drawing/2014/main" id="{0B67C3A2-010D-4140-ABF4-F72A6A7F378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49" name="object 3">
            <a:extLst>
              <a:ext uri="{FF2B5EF4-FFF2-40B4-BE49-F238E27FC236}">
                <a16:creationId xmlns:a16="http://schemas.microsoft.com/office/drawing/2014/main" id="{D2D447AF-9C93-1A41-9207-B51827B0B3A7}"/>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50" name="object 4">
            <a:extLst>
              <a:ext uri="{FF2B5EF4-FFF2-40B4-BE49-F238E27FC236}">
                <a16:creationId xmlns:a16="http://schemas.microsoft.com/office/drawing/2014/main" id="{3185B5ED-2353-7F43-98D6-FB917C139291}"/>
              </a:ext>
            </a:extLst>
          </p:cNvPr>
          <p:cNvGrpSpPr/>
          <p:nvPr userDrawn="1"/>
        </p:nvGrpSpPr>
        <p:grpSpPr>
          <a:xfrm>
            <a:off x="19131280" y="10355374"/>
            <a:ext cx="445770" cy="598170"/>
            <a:chOff x="18406074" y="10234089"/>
            <a:chExt cx="445770" cy="598170"/>
          </a:xfrm>
        </p:grpSpPr>
        <p:sp>
          <p:nvSpPr>
            <p:cNvPr id="51" name="object 5">
              <a:extLst>
                <a:ext uri="{FF2B5EF4-FFF2-40B4-BE49-F238E27FC236}">
                  <a16:creationId xmlns:a16="http://schemas.microsoft.com/office/drawing/2014/main" id="{886CB714-3245-7648-B161-D646B4D8D540}"/>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52" name="object 6">
              <a:extLst>
                <a:ext uri="{FF2B5EF4-FFF2-40B4-BE49-F238E27FC236}">
                  <a16:creationId xmlns:a16="http://schemas.microsoft.com/office/drawing/2014/main" id="{70D7E7E3-B924-4C4F-B481-828638FCF065}"/>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53" name="Gráfico 52">
            <a:extLst>
              <a:ext uri="{FF2B5EF4-FFF2-40B4-BE49-F238E27FC236}">
                <a16:creationId xmlns:a16="http://schemas.microsoft.com/office/drawing/2014/main" id="{BEBF0785-D638-6446-9E71-B794CEB230F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extLst>
      <p:ext uri="{BB962C8B-B14F-4D97-AF65-F5344CB8AC3E}">
        <p14:creationId xmlns:p14="http://schemas.microsoft.com/office/powerpoint/2010/main" val="192121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4" name="Rectángulo 23">
            <a:extLst>
              <a:ext uri="{FF2B5EF4-FFF2-40B4-BE49-F238E27FC236}">
                <a16:creationId xmlns:a16="http://schemas.microsoft.com/office/drawing/2014/main" id="{84BBD3E8-4E3E-7143-93D6-703701B55B8F}"/>
              </a:ext>
            </a:extLst>
          </p:cNvPr>
          <p:cNvSpPr/>
          <p:nvPr userDrawn="1"/>
        </p:nvSpPr>
        <p:spPr>
          <a:xfrm>
            <a:off x="1" y="828729"/>
            <a:ext cx="4946650" cy="1168346"/>
          </a:xfrm>
          <a:prstGeom prst="rect">
            <a:avLst/>
          </a:prstGeom>
          <a:solidFill>
            <a:srgbClr val="317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object 3">
            <a:extLst>
              <a:ext uri="{FF2B5EF4-FFF2-40B4-BE49-F238E27FC236}">
                <a16:creationId xmlns:a16="http://schemas.microsoft.com/office/drawing/2014/main" id="{3F0A3CF7-27AF-C54F-8A82-249182FDF036}"/>
              </a:ext>
            </a:extLst>
          </p:cNvPr>
          <p:cNvSpPr/>
          <p:nvPr userDrawn="1"/>
        </p:nvSpPr>
        <p:spPr>
          <a:xfrm>
            <a:off x="4998572" y="828729"/>
            <a:ext cx="152400" cy="1168346"/>
          </a:xfrm>
          <a:custGeom>
            <a:avLst/>
            <a:gdLst/>
            <a:ahLst/>
            <a:cxnLst/>
            <a:rect l="l" t="t" r="r" b="b"/>
            <a:pathLst>
              <a:path w="53339" h="6827520">
                <a:moveTo>
                  <a:pt x="26606" y="0"/>
                </a:moveTo>
                <a:lnTo>
                  <a:pt x="16269" y="2095"/>
                </a:lnTo>
                <a:lnTo>
                  <a:pt x="7809" y="7806"/>
                </a:lnTo>
                <a:lnTo>
                  <a:pt x="2097" y="16264"/>
                </a:lnTo>
                <a:lnTo>
                  <a:pt x="0" y="26606"/>
                </a:lnTo>
                <a:lnTo>
                  <a:pt x="0" y="6800368"/>
                </a:lnTo>
                <a:lnTo>
                  <a:pt x="2097" y="6810704"/>
                </a:lnTo>
                <a:lnTo>
                  <a:pt x="7809" y="6819160"/>
                </a:lnTo>
                <a:lnTo>
                  <a:pt x="16269" y="6824869"/>
                </a:lnTo>
                <a:lnTo>
                  <a:pt x="26606" y="6826964"/>
                </a:lnTo>
                <a:lnTo>
                  <a:pt x="36943" y="6824869"/>
                </a:lnTo>
                <a:lnTo>
                  <a:pt x="45403" y="6819160"/>
                </a:lnTo>
                <a:lnTo>
                  <a:pt x="51115" y="6810704"/>
                </a:lnTo>
                <a:lnTo>
                  <a:pt x="53213" y="6800368"/>
                </a:lnTo>
                <a:lnTo>
                  <a:pt x="53213" y="26606"/>
                </a:lnTo>
                <a:lnTo>
                  <a:pt x="51115" y="16264"/>
                </a:lnTo>
                <a:lnTo>
                  <a:pt x="45403" y="7806"/>
                </a:lnTo>
                <a:lnTo>
                  <a:pt x="36943" y="2095"/>
                </a:lnTo>
                <a:lnTo>
                  <a:pt x="26606" y="0"/>
                </a:lnTo>
                <a:close/>
              </a:path>
            </a:pathLst>
          </a:custGeom>
          <a:solidFill>
            <a:srgbClr val="1A1A1A"/>
          </a:solidFill>
        </p:spPr>
        <p:txBody>
          <a:bodyPr wrap="square" lIns="0" tIns="0" rIns="0" bIns="0" rtlCol="0"/>
          <a:lstStyle/>
          <a:p>
            <a:endParaRPr/>
          </a:p>
        </p:txBody>
      </p:sp>
      <p:sp>
        <p:nvSpPr>
          <p:cNvPr id="28" name="Marcador de texto 26">
            <a:extLst>
              <a:ext uri="{FF2B5EF4-FFF2-40B4-BE49-F238E27FC236}">
                <a16:creationId xmlns:a16="http://schemas.microsoft.com/office/drawing/2014/main" id="{60CA0A8E-31A5-234D-AC7B-9748F2C7593B}"/>
              </a:ext>
            </a:extLst>
          </p:cNvPr>
          <p:cNvSpPr>
            <a:spLocks noGrp="1"/>
          </p:cNvSpPr>
          <p:nvPr>
            <p:ph type="body" sz="quarter" idx="10" hasCustomPrompt="1"/>
          </p:nvPr>
        </p:nvSpPr>
        <p:spPr>
          <a:xfrm>
            <a:off x="574040" y="1258411"/>
            <a:ext cx="4343400" cy="1477328"/>
          </a:xfrm>
        </p:spPr>
        <p:txBody>
          <a:bodyPr/>
          <a:lstStyle>
            <a:lvl1pPr algn="l">
              <a:defRPr sz="4800" b="1">
                <a:solidFill>
                  <a:schemeClr val="tx1"/>
                </a:solidFill>
                <a:latin typeface="Arial" panose="020B0604020202020204" pitchFamily="34" charset="0"/>
                <a:cs typeface="Arial" panose="020B0604020202020204" pitchFamily="34" charset="0"/>
              </a:defRPr>
            </a:lvl1pPr>
          </a:lstStyle>
          <a:p>
            <a:r>
              <a:rPr lang="es-ES" dirty="0"/>
              <a:t>TEXTO LOREM IPSUM</a:t>
            </a:r>
            <a:endParaRPr lang="es-CL" dirty="0"/>
          </a:p>
        </p:txBody>
      </p:sp>
      <p:sp>
        <p:nvSpPr>
          <p:cNvPr id="31" name="Marcador de texto 3">
            <a:extLst>
              <a:ext uri="{FF2B5EF4-FFF2-40B4-BE49-F238E27FC236}">
                <a16:creationId xmlns:a16="http://schemas.microsoft.com/office/drawing/2014/main" id="{B2FCA64A-F62A-7D46-AFDE-4EB256B113A8}"/>
              </a:ext>
            </a:extLst>
          </p:cNvPr>
          <p:cNvSpPr>
            <a:spLocks noGrp="1"/>
          </p:cNvSpPr>
          <p:nvPr>
            <p:ph type="body" sz="quarter" idx="12" hasCustomPrompt="1"/>
          </p:nvPr>
        </p:nvSpPr>
        <p:spPr>
          <a:xfrm>
            <a:off x="574675" y="2911475"/>
            <a:ext cx="4343400" cy="1231106"/>
          </a:xfrm>
        </p:spPr>
        <p:txBody>
          <a:bodyPr/>
          <a:lstStyle>
            <a:lvl1pPr>
              <a:defRPr sz="2000">
                <a:latin typeface="Arial" panose="020B0604020202020204" pitchFamily="34" charset="0"/>
                <a:cs typeface="Arial" panose="020B0604020202020204" pitchFamily="34" charset="0"/>
              </a:defRPr>
            </a:lvl1pPr>
          </a:lstStyle>
          <a:p>
            <a:r>
              <a:rPr lang="es-ES" dirty="0" err="1"/>
              <a:t>Lorem</a:t>
            </a:r>
            <a:r>
              <a:rPr lang="es-ES" dirty="0"/>
              <a:t> </a:t>
            </a:r>
            <a:r>
              <a:rPr lang="es-ES" dirty="0" err="1"/>
              <a:t>ipsum</a:t>
            </a:r>
            <a:r>
              <a:rPr lang="es-ES" dirty="0"/>
              <a:t> ut </a:t>
            </a:r>
            <a:r>
              <a:rPr lang="es-ES" dirty="0" err="1"/>
              <a:t>wisi</a:t>
            </a:r>
            <a:r>
              <a:rPr lang="es-ES" dirty="0"/>
              <a:t> </a:t>
            </a:r>
            <a:r>
              <a:rPr lang="es-ES" dirty="0" err="1"/>
              <a:t>enim</a:t>
            </a:r>
            <a:r>
              <a:rPr lang="es-ES" dirty="0"/>
              <a:t> ad </a:t>
            </a:r>
            <a:r>
              <a:rPr lang="es-ES" dirty="0" err="1"/>
              <a:t>minim</a:t>
            </a:r>
            <a:r>
              <a:rPr lang="es-ES" dirty="0"/>
              <a:t> </a:t>
            </a:r>
            <a:r>
              <a:rPr lang="es-ES" dirty="0" err="1"/>
              <a:t>mannt</a:t>
            </a:r>
            <a:r>
              <a:rPr lang="es-ES" dirty="0"/>
              <a:t>  </a:t>
            </a:r>
            <a:r>
              <a:rPr lang="es-ES" dirty="0" err="1"/>
              <a:t>veniam</a:t>
            </a:r>
            <a:r>
              <a:rPr lang="es-ES" dirty="0"/>
              <a:t>, </a:t>
            </a:r>
            <a:r>
              <a:rPr lang="es-ES" dirty="0" err="1"/>
              <a:t>quis</a:t>
            </a:r>
            <a:r>
              <a:rPr lang="es-ES" dirty="0"/>
              <a:t> </a:t>
            </a:r>
            <a:r>
              <a:rPr lang="es-ES" dirty="0" err="1"/>
              <a:t>nostrud</a:t>
            </a:r>
            <a:r>
              <a:rPr lang="es-ES" dirty="0"/>
              <a:t> </a:t>
            </a:r>
            <a:r>
              <a:rPr lang="es-ES" dirty="0" err="1"/>
              <a:t>exerci</a:t>
            </a:r>
            <a:r>
              <a:rPr lang="es-ES" dirty="0"/>
              <a:t>  </a:t>
            </a:r>
            <a:r>
              <a:rPr lang="es-ES" dirty="0" err="1"/>
              <a:t>tation</a:t>
            </a:r>
            <a:r>
              <a:rPr lang="es-ES" dirty="0"/>
              <a:t> </a:t>
            </a:r>
            <a:r>
              <a:rPr lang="es-ES" dirty="0" err="1"/>
              <a:t>ulla</a:t>
            </a:r>
            <a:r>
              <a:rPr lang="es-ES" dirty="0"/>
              <a:t> </a:t>
            </a:r>
            <a:r>
              <a:rPr lang="es-ES" dirty="0" err="1"/>
              <a:t>mcorper</a:t>
            </a:r>
            <a:r>
              <a:rPr lang="es-ES" dirty="0"/>
              <a:t> </a:t>
            </a:r>
            <a:r>
              <a:rPr lang="es-ES" dirty="0" err="1"/>
              <a:t>suscipit</a:t>
            </a:r>
            <a:r>
              <a:rPr lang="es-ES" dirty="0"/>
              <a:t> lo</a:t>
            </a:r>
          </a:p>
          <a:p>
            <a:endParaRPr lang="es-ES" dirty="0"/>
          </a:p>
        </p:txBody>
      </p:sp>
      <p:sp>
        <p:nvSpPr>
          <p:cNvPr id="32" name="object 2">
            <a:extLst>
              <a:ext uri="{FF2B5EF4-FFF2-40B4-BE49-F238E27FC236}">
                <a16:creationId xmlns:a16="http://schemas.microsoft.com/office/drawing/2014/main" id="{3E996A7B-5475-8648-80AF-B9FC4BDFAFB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3" name="object 3">
            <a:extLst>
              <a:ext uri="{FF2B5EF4-FFF2-40B4-BE49-F238E27FC236}">
                <a16:creationId xmlns:a16="http://schemas.microsoft.com/office/drawing/2014/main" id="{0A761E5C-A140-404A-B948-83BB07042F18}"/>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4" name="object 4">
            <a:extLst>
              <a:ext uri="{FF2B5EF4-FFF2-40B4-BE49-F238E27FC236}">
                <a16:creationId xmlns:a16="http://schemas.microsoft.com/office/drawing/2014/main" id="{F85B8010-B39D-E141-A442-43BA37AA9298}"/>
              </a:ext>
            </a:extLst>
          </p:cNvPr>
          <p:cNvGrpSpPr/>
          <p:nvPr userDrawn="1"/>
        </p:nvGrpSpPr>
        <p:grpSpPr>
          <a:xfrm>
            <a:off x="19131280" y="10355374"/>
            <a:ext cx="445770" cy="598170"/>
            <a:chOff x="18406074" y="10234089"/>
            <a:chExt cx="445770" cy="598170"/>
          </a:xfrm>
        </p:grpSpPr>
        <p:sp>
          <p:nvSpPr>
            <p:cNvPr id="35" name="object 5">
              <a:extLst>
                <a:ext uri="{FF2B5EF4-FFF2-40B4-BE49-F238E27FC236}">
                  <a16:creationId xmlns:a16="http://schemas.microsoft.com/office/drawing/2014/main" id="{6777C2CC-3F19-944C-A6BE-3BA7FDE0AB1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6" name="object 6">
              <a:extLst>
                <a:ext uri="{FF2B5EF4-FFF2-40B4-BE49-F238E27FC236}">
                  <a16:creationId xmlns:a16="http://schemas.microsoft.com/office/drawing/2014/main" id="{867BBFEF-9432-8A42-A7EF-5A6AD57D317D}"/>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7" name="Gráfico 36">
            <a:extLst>
              <a:ext uri="{FF2B5EF4-FFF2-40B4-BE49-F238E27FC236}">
                <a16:creationId xmlns:a16="http://schemas.microsoft.com/office/drawing/2014/main" id="{A8B463B4-447A-7B4A-914E-C9D22D793BCE}"/>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F0C62AA-7E37-6845-8D8A-ED2B4A2092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0104100" cy="7378258"/>
          </a:xfrm>
          <a:prstGeom prst="rect">
            <a:avLst/>
          </a:prstGeom>
        </p:spPr>
      </p:pic>
      <p:sp>
        <p:nvSpPr>
          <p:cNvPr id="35" name="object 2">
            <a:extLst>
              <a:ext uri="{FF2B5EF4-FFF2-40B4-BE49-F238E27FC236}">
                <a16:creationId xmlns:a16="http://schemas.microsoft.com/office/drawing/2014/main" id="{8B4706A3-2EB4-0941-8713-118E1EE44C32}"/>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6" name="object 3">
            <a:extLst>
              <a:ext uri="{FF2B5EF4-FFF2-40B4-BE49-F238E27FC236}">
                <a16:creationId xmlns:a16="http://schemas.microsoft.com/office/drawing/2014/main" id="{1D44F9E2-5379-7E4A-83D8-2FDE2AFAFEF9}"/>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7" name="object 4">
            <a:extLst>
              <a:ext uri="{FF2B5EF4-FFF2-40B4-BE49-F238E27FC236}">
                <a16:creationId xmlns:a16="http://schemas.microsoft.com/office/drawing/2014/main" id="{0360ECE7-3B5A-AA42-B97A-B717880F7FD0}"/>
              </a:ext>
            </a:extLst>
          </p:cNvPr>
          <p:cNvGrpSpPr/>
          <p:nvPr userDrawn="1"/>
        </p:nvGrpSpPr>
        <p:grpSpPr>
          <a:xfrm>
            <a:off x="19131280" y="10355374"/>
            <a:ext cx="445770" cy="598170"/>
            <a:chOff x="18406074" y="10234089"/>
            <a:chExt cx="445770" cy="598170"/>
          </a:xfrm>
        </p:grpSpPr>
        <p:sp>
          <p:nvSpPr>
            <p:cNvPr id="38" name="object 5">
              <a:extLst>
                <a:ext uri="{FF2B5EF4-FFF2-40B4-BE49-F238E27FC236}">
                  <a16:creationId xmlns:a16="http://schemas.microsoft.com/office/drawing/2014/main" id="{A6298163-CFF5-EA4A-8794-9DB6E054DA1C}"/>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9" name="object 6">
              <a:extLst>
                <a:ext uri="{FF2B5EF4-FFF2-40B4-BE49-F238E27FC236}">
                  <a16:creationId xmlns:a16="http://schemas.microsoft.com/office/drawing/2014/main" id="{93ED0631-D4B8-9245-AED9-7FFC3DF8BF8D}"/>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40" name="Gráfico 39">
            <a:extLst>
              <a:ext uri="{FF2B5EF4-FFF2-40B4-BE49-F238E27FC236}">
                <a16:creationId xmlns:a16="http://schemas.microsoft.com/office/drawing/2014/main" id="{753FB46B-300A-F44F-AAAA-E67F66AD18C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41" name="Título 10">
            <a:extLst>
              <a:ext uri="{FF2B5EF4-FFF2-40B4-BE49-F238E27FC236}">
                <a16:creationId xmlns:a16="http://schemas.microsoft.com/office/drawing/2014/main" id="{01AF9639-B5F6-6546-8B77-C66957275E66}"/>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42" name="Conector recto 41">
            <a:extLst>
              <a:ext uri="{FF2B5EF4-FFF2-40B4-BE49-F238E27FC236}">
                <a16:creationId xmlns:a16="http://schemas.microsoft.com/office/drawing/2014/main" id="{A9205323-AC03-D74A-AEE3-E3B4BB450B70}"/>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Marcador de texto 3">
            <a:extLst>
              <a:ext uri="{FF2B5EF4-FFF2-40B4-BE49-F238E27FC236}">
                <a16:creationId xmlns:a16="http://schemas.microsoft.com/office/drawing/2014/main" id="{35C72942-F7B7-3241-84D0-E36AF6C76506}"/>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4323C78-91D7-DE47-86DA-6F7685E6C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2196"/>
            <a:ext cx="20104100" cy="7520510"/>
          </a:xfrm>
          <a:prstGeom prst="rect">
            <a:avLst/>
          </a:prstGeom>
        </p:spPr>
      </p:pic>
      <p:sp>
        <p:nvSpPr>
          <p:cNvPr id="30" name="object 2">
            <a:extLst>
              <a:ext uri="{FF2B5EF4-FFF2-40B4-BE49-F238E27FC236}">
                <a16:creationId xmlns:a16="http://schemas.microsoft.com/office/drawing/2014/main" id="{1A05C437-F6E2-1346-92B2-6EC80A6C890F}"/>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A8637DA-970F-8F4E-A3B3-DC09DAE3D0BE}"/>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F0E47495-3EF8-A445-9410-936564B2BEE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0FBC0564-595F-864D-91F5-A9613FFC17D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D3F1EA37-869B-F94C-A100-2DFE634B7A5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9B30EE24-9E48-634A-8BF4-69FBC5B32A9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574A0C90-EC12-A749-A679-57778828324D}"/>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91529161-8AB8-9849-AF32-382A75BC8A61}"/>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E7FE815C-E26B-4E4E-9B6D-5856DACC3D15}"/>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FEDDDB6-8A33-B649-92A5-034576D1E7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0104101" cy="7407276"/>
          </a:xfrm>
          <a:prstGeom prst="rect">
            <a:avLst/>
          </a:prstGeom>
        </p:spPr>
      </p:pic>
      <p:sp>
        <p:nvSpPr>
          <p:cNvPr id="30" name="object 2">
            <a:extLst>
              <a:ext uri="{FF2B5EF4-FFF2-40B4-BE49-F238E27FC236}">
                <a16:creationId xmlns:a16="http://schemas.microsoft.com/office/drawing/2014/main" id="{28E4DF60-7B12-FD4B-90A0-0B344A39F3F6}"/>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88B3FA9D-6E32-D446-872B-B566CA9B4E2C}"/>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04E82F0A-B9A8-3A48-86F4-2B5B63326C4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DA35104B-1A00-8E4E-889B-46A2606AAAAA}"/>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921D8664-4A1C-F34E-B69D-E9E24BED913B}"/>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C5F7328-7DFD-E94A-9B11-C8A589E6CFA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D40EA9E4-5463-DC4D-BD9C-81232BE20312}"/>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BAD04499-509E-2A4D-98D9-A2DFD8D7033E}"/>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9BEBCE5B-EF0F-114A-A1F5-52C2B2AF2384}"/>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1247C45-E6C5-3C47-96BC-8BE72FCCA6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225"/>
            <a:ext cx="20112123" cy="7534688"/>
          </a:xfrm>
          <a:prstGeom prst="rect">
            <a:avLst/>
          </a:prstGeom>
        </p:spPr>
      </p:pic>
      <p:sp>
        <p:nvSpPr>
          <p:cNvPr id="30" name="object 2">
            <a:extLst>
              <a:ext uri="{FF2B5EF4-FFF2-40B4-BE49-F238E27FC236}">
                <a16:creationId xmlns:a16="http://schemas.microsoft.com/office/drawing/2014/main" id="{F78E44EE-DD0C-4C42-A7F4-42B18335018E}"/>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55E93BB-BE18-F943-991A-1E2AE95C52FD}"/>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4D6FAB23-9ACA-B945-B817-394B4203D153}"/>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6363A06F-D3F9-6D48-958F-B2A0ABCD81C6}"/>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E1A65BEB-C502-354A-9DF6-26D7E82604B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44EDDD6-797D-0C4A-ADDD-F94E27007CF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7140EAB5-7829-CB43-936B-557CE79573EE}"/>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C449199B-DCF6-1A40-8D03-DB7D15F657CF}"/>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0AD29CB1-6305-974E-AD7B-98DA797B8979}"/>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extLst>
      <p:ext uri="{BB962C8B-B14F-4D97-AF65-F5344CB8AC3E}">
        <p14:creationId xmlns:p14="http://schemas.microsoft.com/office/powerpoint/2010/main" val="90579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80393" y="2411901"/>
            <a:ext cx="3956050" cy="1331595"/>
          </a:xfrm>
          <a:prstGeom prst="rect">
            <a:avLst/>
          </a:prstGeom>
        </p:spPr>
        <p:txBody>
          <a:bodyPr wrap="square" lIns="0" tIns="0" rIns="0" bIns="0">
            <a:spAutoFit/>
          </a:bodyPr>
          <a:lstStyle>
            <a:lvl1pPr>
              <a:defRPr sz="855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1/3/2023</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3" r:id="rId4"/>
    <p:sldLayoutId id="2147483664" r:id="rId5"/>
    <p:sldLayoutId id="2147483665"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a:xfrm>
            <a:off x="5099050" y="5502275"/>
            <a:ext cx="10668000" cy="1752600"/>
          </a:xfrm>
          <a:solidFill>
            <a:srgbClr val="317DE2"/>
          </a:solidFill>
        </p:spPr>
        <p:txBody>
          <a:bodyPr/>
          <a:lstStyle/>
          <a:p>
            <a:r>
              <a:rPr lang="es-CL" dirty="0"/>
              <a:t>INTRODUCCIÓN A LAS HOJAS DE ESTILO</a:t>
            </a:r>
          </a:p>
          <a:p>
            <a:endParaRPr lang="es-CL" dirty="0"/>
          </a:p>
        </p:txBody>
      </p:sp>
    </p:spTree>
    <p:extLst>
      <p:ext uri="{BB962C8B-B14F-4D97-AF65-F5344CB8AC3E}">
        <p14:creationId xmlns:p14="http://schemas.microsoft.com/office/powerpoint/2010/main" val="4122261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SELECTORES</a:t>
            </a:r>
            <a:endParaRPr lang="es-CL" dirty="0"/>
          </a:p>
        </p:txBody>
      </p:sp>
      <p:sp>
        <p:nvSpPr>
          <p:cNvPr id="3" name="Marcador de texto 2"/>
          <p:cNvSpPr>
            <a:spLocks noGrp="1"/>
          </p:cNvSpPr>
          <p:nvPr>
            <p:ph type="body" sz="quarter" idx="12"/>
          </p:nvPr>
        </p:nvSpPr>
        <p:spPr>
          <a:xfrm>
            <a:off x="1974850" y="2835275"/>
            <a:ext cx="15697200" cy="1661993"/>
          </a:xfrm>
        </p:spPr>
        <p:txBody>
          <a:bodyPr/>
          <a:lstStyle/>
          <a:p>
            <a:pPr algn="just"/>
            <a:r>
              <a:rPr lang="es-ES_tradnl" sz="3600" dirty="0"/>
              <a:t>Los selectores se utilizan para encontrar elementos HTML (tag) a los cuales queremos aplicar formatos con hojas de estilos.  También existen selectores que buscan elementos en base a un ID y CLASS.</a:t>
            </a:r>
            <a:endParaRPr lang="es-CL" dirty="0"/>
          </a:p>
        </p:txBody>
      </p:sp>
      <p:pic>
        <p:nvPicPr>
          <p:cNvPr id="4" name="Imagen 3"/>
          <p:cNvPicPr>
            <a:picLocks noChangeAspect="1"/>
          </p:cNvPicPr>
          <p:nvPr/>
        </p:nvPicPr>
        <p:blipFill>
          <a:blip r:embed="rId2"/>
          <a:stretch>
            <a:fillRect/>
          </a:stretch>
        </p:blipFill>
        <p:spPr>
          <a:xfrm>
            <a:off x="7613650" y="5959475"/>
            <a:ext cx="4143375" cy="1552575"/>
          </a:xfrm>
          <a:prstGeom prst="rect">
            <a:avLst/>
          </a:prstGeom>
          <a:ln>
            <a:solidFill>
              <a:schemeClr val="bg1">
                <a:lumMod val="75000"/>
              </a:schemeClr>
            </a:solidFill>
          </a:ln>
        </p:spPr>
      </p:pic>
      <p:pic>
        <p:nvPicPr>
          <p:cNvPr id="5" name="Imagen 4"/>
          <p:cNvPicPr>
            <a:picLocks noChangeAspect="1"/>
          </p:cNvPicPr>
          <p:nvPr/>
        </p:nvPicPr>
        <p:blipFill>
          <a:blip r:embed="rId3"/>
          <a:stretch>
            <a:fillRect/>
          </a:stretch>
        </p:blipFill>
        <p:spPr>
          <a:xfrm>
            <a:off x="16529050" y="415288"/>
            <a:ext cx="1843465" cy="1676401"/>
          </a:xfrm>
          <a:prstGeom prst="rect">
            <a:avLst/>
          </a:prstGeom>
        </p:spPr>
      </p:pic>
    </p:spTree>
    <p:extLst>
      <p:ext uri="{BB962C8B-B14F-4D97-AF65-F5344CB8AC3E}">
        <p14:creationId xmlns:p14="http://schemas.microsoft.com/office/powerpoint/2010/main" val="4004509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SELECTOR DE ELEMENTOS</a:t>
            </a:r>
            <a:endParaRPr lang="es-CL" dirty="0"/>
          </a:p>
        </p:txBody>
      </p:sp>
      <p:sp>
        <p:nvSpPr>
          <p:cNvPr id="3" name="Marcador de texto 2"/>
          <p:cNvSpPr>
            <a:spLocks noGrp="1"/>
          </p:cNvSpPr>
          <p:nvPr>
            <p:ph type="body" sz="quarter" idx="12"/>
          </p:nvPr>
        </p:nvSpPr>
        <p:spPr>
          <a:xfrm>
            <a:off x="1898650" y="2911475"/>
            <a:ext cx="15697200" cy="1107996"/>
          </a:xfrm>
        </p:spPr>
        <p:txBody>
          <a:bodyPr/>
          <a:lstStyle/>
          <a:p>
            <a:pPr algn="just"/>
            <a:r>
              <a:rPr lang="es-ES" sz="3600" dirty="0"/>
              <a:t>El selector de elementos selecciona elementos HTML en función del nombre del elemento (tag). En el siguiente ejemplo se aplica un estilo al tag &lt;p&gt;</a:t>
            </a:r>
            <a:endParaRPr lang="es-CL" dirty="0"/>
          </a:p>
        </p:txBody>
      </p:sp>
      <p:pic>
        <p:nvPicPr>
          <p:cNvPr id="4" name="Imagen 3"/>
          <p:cNvPicPr>
            <a:picLocks noChangeAspect="1"/>
          </p:cNvPicPr>
          <p:nvPr/>
        </p:nvPicPr>
        <p:blipFill>
          <a:blip r:embed="rId2"/>
          <a:stretch>
            <a:fillRect/>
          </a:stretch>
        </p:blipFill>
        <p:spPr>
          <a:xfrm>
            <a:off x="1898650" y="4892675"/>
            <a:ext cx="15988553" cy="4800600"/>
          </a:xfrm>
          <a:prstGeom prst="rect">
            <a:avLst/>
          </a:prstGeom>
        </p:spPr>
      </p:pic>
      <p:pic>
        <p:nvPicPr>
          <p:cNvPr id="5" name="Imagen 4"/>
          <p:cNvPicPr>
            <a:picLocks noChangeAspect="1"/>
          </p:cNvPicPr>
          <p:nvPr/>
        </p:nvPicPr>
        <p:blipFill>
          <a:blip r:embed="rId3"/>
          <a:stretch>
            <a:fillRect/>
          </a:stretch>
        </p:blipFill>
        <p:spPr>
          <a:xfrm>
            <a:off x="16529050" y="415288"/>
            <a:ext cx="1843465" cy="1676401"/>
          </a:xfrm>
          <a:prstGeom prst="rect">
            <a:avLst/>
          </a:prstGeom>
        </p:spPr>
      </p:pic>
    </p:spTree>
    <p:extLst>
      <p:ext uri="{BB962C8B-B14F-4D97-AF65-F5344CB8AC3E}">
        <p14:creationId xmlns:p14="http://schemas.microsoft.com/office/powerpoint/2010/main" val="922115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SELECTOR DE ID</a:t>
            </a:r>
            <a:endParaRPr lang="es-CL" dirty="0"/>
          </a:p>
        </p:txBody>
      </p:sp>
      <p:sp>
        <p:nvSpPr>
          <p:cNvPr id="3" name="Marcador de texto 2"/>
          <p:cNvSpPr>
            <a:spLocks noGrp="1"/>
          </p:cNvSpPr>
          <p:nvPr>
            <p:ph type="body" sz="quarter" idx="12"/>
          </p:nvPr>
        </p:nvSpPr>
        <p:spPr>
          <a:xfrm>
            <a:off x="1898650" y="2357754"/>
            <a:ext cx="15773400" cy="3323987"/>
          </a:xfrm>
        </p:spPr>
        <p:txBody>
          <a:bodyPr/>
          <a:lstStyle/>
          <a:p>
            <a:pPr algn="just"/>
            <a:r>
              <a:rPr lang="es-ES" sz="3600" dirty="0"/>
              <a:t>El selector de id usa el atributo id de un elemento HTML para seleccionar un elemento específico. La identificación de un elemento es única dentro de una página, por lo que el selector de identificación se usa para seleccionar un elemento único.</a:t>
            </a:r>
          </a:p>
          <a:p>
            <a:pPr algn="just"/>
            <a:endParaRPr lang="es-ES" sz="3600" dirty="0"/>
          </a:p>
          <a:p>
            <a:pPr algn="just"/>
            <a:r>
              <a:rPr lang="es-ES" sz="3600" dirty="0"/>
              <a:t>Para seleccionar un elemento con una identificación específica se utiliza el carácter hash (#), seguido de la identificación del elemento.</a:t>
            </a:r>
            <a:endParaRPr lang="es-CL" dirty="0"/>
          </a:p>
        </p:txBody>
      </p:sp>
      <p:pic>
        <p:nvPicPr>
          <p:cNvPr id="5" name="Imagen 4"/>
          <p:cNvPicPr>
            <a:picLocks noChangeAspect="1"/>
          </p:cNvPicPr>
          <p:nvPr/>
        </p:nvPicPr>
        <p:blipFill>
          <a:blip r:embed="rId2"/>
          <a:stretch>
            <a:fillRect/>
          </a:stretch>
        </p:blipFill>
        <p:spPr>
          <a:xfrm>
            <a:off x="2508250" y="6188075"/>
            <a:ext cx="14478000" cy="4366575"/>
          </a:xfrm>
          <a:prstGeom prst="rect">
            <a:avLst/>
          </a:prstGeom>
        </p:spPr>
      </p:pic>
      <p:pic>
        <p:nvPicPr>
          <p:cNvPr id="6" name="Imagen 5"/>
          <p:cNvPicPr>
            <a:picLocks noChangeAspect="1"/>
          </p:cNvPicPr>
          <p:nvPr/>
        </p:nvPicPr>
        <p:blipFill>
          <a:blip r:embed="rId3"/>
          <a:stretch>
            <a:fillRect/>
          </a:stretch>
        </p:blipFill>
        <p:spPr>
          <a:xfrm>
            <a:off x="16529050" y="415288"/>
            <a:ext cx="1843465" cy="1676401"/>
          </a:xfrm>
          <a:prstGeom prst="rect">
            <a:avLst/>
          </a:prstGeom>
        </p:spPr>
      </p:pic>
    </p:spTree>
    <p:extLst>
      <p:ext uri="{BB962C8B-B14F-4D97-AF65-F5344CB8AC3E}">
        <p14:creationId xmlns:p14="http://schemas.microsoft.com/office/powerpoint/2010/main" val="1862384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SELECTOR DE CLASES</a:t>
            </a:r>
            <a:endParaRPr lang="es-CL" dirty="0"/>
          </a:p>
        </p:txBody>
      </p:sp>
      <p:sp>
        <p:nvSpPr>
          <p:cNvPr id="3" name="Marcador de texto 2"/>
          <p:cNvSpPr>
            <a:spLocks noGrp="1"/>
          </p:cNvSpPr>
          <p:nvPr>
            <p:ph type="body" sz="quarter" idx="12"/>
          </p:nvPr>
        </p:nvSpPr>
        <p:spPr>
          <a:xfrm>
            <a:off x="1974850" y="2911475"/>
            <a:ext cx="15621000" cy="2215991"/>
          </a:xfrm>
        </p:spPr>
        <p:txBody>
          <a:bodyPr/>
          <a:lstStyle/>
          <a:p>
            <a:pPr algn="just"/>
            <a:r>
              <a:rPr lang="es-ES" sz="3600" dirty="0"/>
              <a:t>El selector de clase selecciona elementos HTML con un atributo de clase específico.</a:t>
            </a:r>
          </a:p>
          <a:p>
            <a:pPr algn="just"/>
            <a:endParaRPr lang="es-ES" sz="3600" dirty="0"/>
          </a:p>
          <a:p>
            <a:pPr algn="just"/>
            <a:r>
              <a:rPr lang="es-ES" sz="3600" dirty="0"/>
              <a:t>Para seleccionar elementos con una clase específica, escriba un carácter de punto (.), seguido del nombre de la clase.</a:t>
            </a:r>
            <a:endParaRPr lang="es-CL" dirty="0"/>
          </a:p>
        </p:txBody>
      </p:sp>
      <p:pic>
        <p:nvPicPr>
          <p:cNvPr id="5" name="Imagen 4"/>
          <p:cNvPicPr>
            <a:picLocks noChangeAspect="1"/>
          </p:cNvPicPr>
          <p:nvPr/>
        </p:nvPicPr>
        <p:blipFill>
          <a:blip r:embed="rId2"/>
          <a:stretch>
            <a:fillRect/>
          </a:stretch>
        </p:blipFill>
        <p:spPr>
          <a:xfrm>
            <a:off x="2089150" y="5807075"/>
            <a:ext cx="15392400" cy="4624215"/>
          </a:xfrm>
          <a:prstGeom prst="rect">
            <a:avLst/>
          </a:prstGeom>
        </p:spPr>
      </p:pic>
      <p:pic>
        <p:nvPicPr>
          <p:cNvPr id="6" name="Imagen 5"/>
          <p:cNvPicPr>
            <a:picLocks noChangeAspect="1"/>
          </p:cNvPicPr>
          <p:nvPr/>
        </p:nvPicPr>
        <p:blipFill>
          <a:blip r:embed="rId3"/>
          <a:stretch>
            <a:fillRect/>
          </a:stretch>
        </p:blipFill>
        <p:spPr>
          <a:xfrm>
            <a:off x="16529050" y="415288"/>
            <a:ext cx="1843465" cy="1676401"/>
          </a:xfrm>
          <a:prstGeom prst="rect">
            <a:avLst/>
          </a:prstGeom>
        </p:spPr>
      </p:pic>
    </p:spTree>
    <p:extLst>
      <p:ext uri="{BB962C8B-B14F-4D97-AF65-F5344CB8AC3E}">
        <p14:creationId xmlns:p14="http://schemas.microsoft.com/office/powerpoint/2010/main" val="3631987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SELECTOR UNIVERSAL</a:t>
            </a:r>
            <a:endParaRPr lang="es-CL" dirty="0"/>
          </a:p>
        </p:txBody>
      </p:sp>
      <p:sp>
        <p:nvSpPr>
          <p:cNvPr id="3" name="Marcador de texto 2"/>
          <p:cNvSpPr>
            <a:spLocks noGrp="1"/>
          </p:cNvSpPr>
          <p:nvPr>
            <p:ph type="body" sz="quarter" idx="12"/>
          </p:nvPr>
        </p:nvSpPr>
        <p:spPr>
          <a:xfrm>
            <a:off x="1974850" y="2911475"/>
            <a:ext cx="16154400" cy="553998"/>
          </a:xfrm>
        </p:spPr>
        <p:txBody>
          <a:bodyPr/>
          <a:lstStyle/>
          <a:p>
            <a:pPr algn="just"/>
            <a:r>
              <a:rPr lang="es-ES" sz="3600" dirty="0"/>
              <a:t>El selector universal (*) selecciona todos los elementos HTML de la página.</a:t>
            </a:r>
            <a:endParaRPr lang="es-CL" dirty="0"/>
          </a:p>
        </p:txBody>
      </p:sp>
      <p:pic>
        <p:nvPicPr>
          <p:cNvPr id="4" name="Imagen 3"/>
          <p:cNvPicPr>
            <a:picLocks noChangeAspect="1"/>
          </p:cNvPicPr>
          <p:nvPr/>
        </p:nvPicPr>
        <p:blipFill>
          <a:blip r:embed="rId2"/>
          <a:stretch>
            <a:fillRect/>
          </a:stretch>
        </p:blipFill>
        <p:spPr>
          <a:xfrm>
            <a:off x="2051050" y="4130675"/>
            <a:ext cx="15003500" cy="5485694"/>
          </a:xfrm>
          <a:prstGeom prst="rect">
            <a:avLst/>
          </a:prstGeom>
        </p:spPr>
      </p:pic>
      <p:pic>
        <p:nvPicPr>
          <p:cNvPr id="5" name="Imagen 4"/>
          <p:cNvPicPr>
            <a:picLocks noChangeAspect="1"/>
          </p:cNvPicPr>
          <p:nvPr/>
        </p:nvPicPr>
        <p:blipFill>
          <a:blip r:embed="rId3"/>
          <a:stretch>
            <a:fillRect/>
          </a:stretch>
        </p:blipFill>
        <p:spPr>
          <a:xfrm>
            <a:off x="16529050" y="415288"/>
            <a:ext cx="1843465" cy="1676401"/>
          </a:xfrm>
          <a:prstGeom prst="rect">
            <a:avLst/>
          </a:prstGeom>
        </p:spPr>
      </p:pic>
    </p:spTree>
    <p:extLst>
      <p:ext uri="{BB962C8B-B14F-4D97-AF65-F5344CB8AC3E}">
        <p14:creationId xmlns:p14="http://schemas.microsoft.com/office/powerpoint/2010/main" val="2149847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SELECTOR DE AGRUPACION</a:t>
            </a:r>
            <a:endParaRPr lang="es-CL" dirty="0"/>
          </a:p>
        </p:txBody>
      </p:sp>
      <p:sp>
        <p:nvSpPr>
          <p:cNvPr id="3" name="Marcador de texto 2"/>
          <p:cNvSpPr>
            <a:spLocks noGrp="1"/>
          </p:cNvSpPr>
          <p:nvPr>
            <p:ph type="body" sz="quarter" idx="12"/>
          </p:nvPr>
        </p:nvSpPr>
        <p:spPr>
          <a:xfrm>
            <a:off x="1974850" y="2911475"/>
            <a:ext cx="15544800" cy="1107996"/>
          </a:xfrm>
        </p:spPr>
        <p:txBody>
          <a:bodyPr/>
          <a:lstStyle/>
          <a:p>
            <a:pPr algn="just"/>
            <a:r>
              <a:rPr lang="es-ES" sz="3600" dirty="0"/>
              <a:t>El selector de agrupación selecciona todos los elementos HTML con las mismas definiciones de estilo.</a:t>
            </a:r>
            <a:endParaRPr lang="es-CL" dirty="0"/>
          </a:p>
        </p:txBody>
      </p:sp>
      <p:pic>
        <p:nvPicPr>
          <p:cNvPr id="4" name="Imagen 3"/>
          <p:cNvPicPr>
            <a:picLocks noChangeAspect="1"/>
          </p:cNvPicPr>
          <p:nvPr/>
        </p:nvPicPr>
        <p:blipFill>
          <a:blip r:embed="rId2"/>
          <a:stretch>
            <a:fillRect/>
          </a:stretch>
        </p:blipFill>
        <p:spPr>
          <a:xfrm>
            <a:off x="1913046" y="4206875"/>
            <a:ext cx="15606712" cy="5508251"/>
          </a:xfrm>
          <a:prstGeom prst="rect">
            <a:avLst/>
          </a:prstGeom>
        </p:spPr>
      </p:pic>
      <p:pic>
        <p:nvPicPr>
          <p:cNvPr id="5" name="Imagen 4"/>
          <p:cNvPicPr>
            <a:picLocks noChangeAspect="1"/>
          </p:cNvPicPr>
          <p:nvPr/>
        </p:nvPicPr>
        <p:blipFill>
          <a:blip r:embed="rId3"/>
          <a:stretch>
            <a:fillRect/>
          </a:stretch>
        </p:blipFill>
        <p:spPr>
          <a:xfrm>
            <a:off x="16529050" y="415288"/>
            <a:ext cx="1843465" cy="1676401"/>
          </a:xfrm>
          <a:prstGeom prst="rect">
            <a:avLst/>
          </a:prstGeom>
        </p:spPr>
      </p:pic>
    </p:spTree>
    <p:extLst>
      <p:ext uri="{BB962C8B-B14F-4D97-AF65-F5344CB8AC3E}">
        <p14:creationId xmlns:p14="http://schemas.microsoft.com/office/powerpoint/2010/main" val="2606331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a:xfrm>
            <a:off x="5099050" y="5502275"/>
            <a:ext cx="10668000" cy="1752600"/>
          </a:xfrm>
          <a:solidFill>
            <a:srgbClr val="317DE2"/>
          </a:solidFill>
        </p:spPr>
        <p:txBody>
          <a:bodyPr/>
          <a:lstStyle/>
          <a:p>
            <a:r>
              <a:rPr lang="es-CL" dirty="0"/>
              <a:t>INTRODUCCIÓN A LAS HOJAS DE ESTILO</a:t>
            </a:r>
          </a:p>
          <a:p>
            <a:endParaRPr lang="es-CL" dirty="0"/>
          </a:p>
        </p:txBody>
      </p:sp>
    </p:spTree>
    <p:extLst>
      <p:ext uri="{BB962C8B-B14F-4D97-AF65-F5344CB8AC3E}">
        <p14:creationId xmlns:p14="http://schemas.microsoft.com/office/powerpoint/2010/main" val="92556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INTRODUCCIÓN</a:t>
            </a:r>
            <a:endParaRPr lang="es-CL" dirty="0"/>
          </a:p>
        </p:txBody>
      </p:sp>
      <p:sp>
        <p:nvSpPr>
          <p:cNvPr id="3" name="Marcador de texto 2"/>
          <p:cNvSpPr>
            <a:spLocks noGrp="1"/>
          </p:cNvSpPr>
          <p:nvPr>
            <p:ph type="body" sz="quarter" idx="12"/>
          </p:nvPr>
        </p:nvSpPr>
        <p:spPr>
          <a:xfrm>
            <a:off x="1974850" y="2911475"/>
            <a:ext cx="15697200" cy="3323987"/>
          </a:xfrm>
        </p:spPr>
        <p:txBody>
          <a:bodyPr/>
          <a:lstStyle/>
          <a:p>
            <a:pPr algn="just"/>
            <a:r>
              <a:rPr lang="es-ES_tradnl" sz="3600" dirty="0"/>
              <a:t>HTML tiene elementos básicos para aplicar formatos a sus textos o párrafos, con el inconveniente que debe repetir esos formatos en todas la páginas del sitio.  Con la ayuda de las hojas de estilo (CSS) se puede ahorrar mucho código de formatos y los efectos de formatos de textos y gráficos solo tienen como limite la imaginación.  En esta sesión se realizará una introducción a los conceptos y elementos básicos para trabajar CSS.  </a:t>
            </a:r>
            <a:endParaRPr lang="es-CL" dirty="0"/>
          </a:p>
        </p:txBody>
      </p:sp>
      <p:pic>
        <p:nvPicPr>
          <p:cNvPr id="4" name="Imagen 3"/>
          <p:cNvPicPr>
            <a:picLocks noChangeAspect="1"/>
          </p:cNvPicPr>
          <p:nvPr/>
        </p:nvPicPr>
        <p:blipFill>
          <a:blip r:embed="rId2"/>
          <a:stretch>
            <a:fillRect/>
          </a:stretch>
        </p:blipFill>
        <p:spPr>
          <a:xfrm>
            <a:off x="16529050" y="415288"/>
            <a:ext cx="1843465" cy="1676401"/>
          </a:xfrm>
          <a:prstGeom prst="rect">
            <a:avLst/>
          </a:prstGeom>
        </p:spPr>
      </p:pic>
    </p:spTree>
    <p:extLst>
      <p:ext uri="{BB962C8B-B14F-4D97-AF65-F5344CB8AC3E}">
        <p14:creationId xmlns:p14="http://schemas.microsoft.com/office/powerpoint/2010/main" val="2042176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CONTENIDOS</a:t>
            </a:r>
            <a:endParaRPr lang="es-CL" dirty="0"/>
          </a:p>
        </p:txBody>
      </p:sp>
      <p:sp>
        <p:nvSpPr>
          <p:cNvPr id="3" name="Marcador de texto 2"/>
          <p:cNvSpPr>
            <a:spLocks noGrp="1"/>
          </p:cNvSpPr>
          <p:nvPr>
            <p:ph type="body" sz="quarter" idx="12"/>
          </p:nvPr>
        </p:nvSpPr>
        <p:spPr>
          <a:xfrm>
            <a:off x="2016124" y="3368675"/>
            <a:ext cx="18087976" cy="6863417"/>
          </a:xfrm>
        </p:spPr>
        <p:txBody>
          <a:bodyPr/>
          <a:lstStyle/>
          <a:p>
            <a:pPr marL="342900" indent="-342900" algn="just">
              <a:buFont typeface="Arial" panose="020B0604020202020204" pitchFamily="34" charset="0"/>
              <a:buChar char="•"/>
            </a:pPr>
            <a:r>
              <a:rPr lang="es-ES_tradnl" sz="3600" dirty="0"/>
              <a:t>¿Qué es una hoja de estilo?</a:t>
            </a:r>
          </a:p>
          <a:p>
            <a:pPr marL="800100" lvl="1" indent="-342900" algn="just">
              <a:buFont typeface="Arial" panose="020B0604020202020204" pitchFamily="34" charset="0"/>
              <a:buChar char="•"/>
            </a:pPr>
            <a:r>
              <a:rPr lang="es-ES_tradnl" sz="3400" dirty="0"/>
              <a:t>Estilo en línea</a:t>
            </a:r>
          </a:p>
          <a:p>
            <a:pPr marL="800100" lvl="1" indent="-342900" algn="just">
              <a:buFont typeface="Arial" panose="020B0604020202020204" pitchFamily="34" charset="0"/>
              <a:buChar char="•"/>
            </a:pPr>
            <a:r>
              <a:rPr lang="es-ES_tradnl" sz="3400" dirty="0"/>
              <a:t>Estilo embebido</a:t>
            </a:r>
          </a:p>
          <a:p>
            <a:pPr marL="800100" lvl="1" indent="-342900" algn="just">
              <a:buFont typeface="Arial" panose="020B0604020202020204" pitchFamily="34" charset="0"/>
              <a:buChar char="•"/>
            </a:pPr>
            <a:r>
              <a:rPr lang="es-ES_tradnl" sz="3400" dirty="0"/>
              <a:t>Estilo desde archivo.</a:t>
            </a:r>
          </a:p>
          <a:p>
            <a:pPr marL="342900" indent="-342900" algn="just">
              <a:buFont typeface="Arial" panose="020B0604020202020204" pitchFamily="34" charset="0"/>
              <a:buChar char="•"/>
            </a:pPr>
            <a:r>
              <a:rPr lang="es-ES_tradnl" sz="3600" dirty="0"/>
              <a:t>Selectores</a:t>
            </a:r>
          </a:p>
          <a:p>
            <a:pPr marL="342900" indent="-342900" algn="just">
              <a:buFont typeface="Arial" panose="020B0604020202020204" pitchFamily="34" charset="0"/>
              <a:buChar char="•"/>
            </a:pPr>
            <a:r>
              <a:rPr lang="es-ES_tradnl" sz="3600" dirty="0"/>
              <a:t>Selector de elemento (tag)</a:t>
            </a:r>
          </a:p>
          <a:p>
            <a:pPr marL="800100" lvl="1" indent="-342900" algn="just">
              <a:buFont typeface="Arial" panose="020B0604020202020204" pitchFamily="34" charset="0"/>
              <a:buChar char="•"/>
            </a:pPr>
            <a:r>
              <a:rPr lang="es-ES_tradnl" sz="3400" dirty="0"/>
              <a:t>Selector de ID</a:t>
            </a:r>
          </a:p>
          <a:p>
            <a:pPr marL="800100" lvl="1" indent="-342900" algn="just">
              <a:buFont typeface="Arial" panose="020B0604020202020204" pitchFamily="34" charset="0"/>
              <a:buChar char="•"/>
            </a:pPr>
            <a:r>
              <a:rPr lang="es-ES_tradnl" sz="3400" dirty="0"/>
              <a:t>Selector de clases</a:t>
            </a:r>
          </a:p>
          <a:p>
            <a:pPr marL="800100" lvl="1" indent="-342900" algn="just">
              <a:buFont typeface="Arial" panose="020B0604020202020204" pitchFamily="34" charset="0"/>
              <a:buChar char="•"/>
            </a:pPr>
            <a:r>
              <a:rPr lang="es-ES_tradnl" sz="3400" dirty="0"/>
              <a:t>Selector de Universal</a:t>
            </a:r>
          </a:p>
          <a:p>
            <a:pPr marL="800100" lvl="1" indent="-342900" algn="just">
              <a:buFont typeface="Arial" panose="020B0604020202020204" pitchFamily="34" charset="0"/>
              <a:buChar char="•"/>
            </a:pPr>
            <a:r>
              <a:rPr lang="es-ES_tradnl" sz="3400" dirty="0"/>
              <a:t>Selector de agrupación</a:t>
            </a:r>
          </a:p>
          <a:p>
            <a:pPr marL="342900" indent="-342900" algn="just">
              <a:buFont typeface="Arial" panose="020B0604020202020204" pitchFamily="34" charset="0"/>
              <a:buChar char="•"/>
            </a:pPr>
            <a:endParaRPr lang="es-ES_tradnl" sz="3600" dirty="0"/>
          </a:p>
          <a:p>
            <a:pPr marL="342900" indent="-342900" algn="just">
              <a:buFont typeface="Arial" panose="020B0604020202020204" pitchFamily="34" charset="0"/>
              <a:buChar char="•"/>
            </a:pPr>
            <a:endParaRPr lang="es-ES_tradnl" sz="3600" dirty="0"/>
          </a:p>
          <a:p>
            <a:pPr marL="342900" indent="-342900" algn="just">
              <a:buFont typeface="Arial" panose="020B0604020202020204" pitchFamily="34" charset="0"/>
              <a:buChar char="•"/>
            </a:pPr>
            <a:endParaRPr lang="es-CL" dirty="0"/>
          </a:p>
        </p:txBody>
      </p:sp>
      <p:pic>
        <p:nvPicPr>
          <p:cNvPr id="4" name="Imagen 3"/>
          <p:cNvPicPr>
            <a:picLocks noChangeAspect="1"/>
          </p:cNvPicPr>
          <p:nvPr/>
        </p:nvPicPr>
        <p:blipFill>
          <a:blip r:embed="rId2"/>
          <a:stretch>
            <a:fillRect/>
          </a:stretch>
        </p:blipFill>
        <p:spPr>
          <a:xfrm>
            <a:off x="16529050" y="415288"/>
            <a:ext cx="1843465" cy="1676401"/>
          </a:xfrm>
          <a:prstGeom prst="rect">
            <a:avLst/>
          </a:prstGeom>
        </p:spPr>
      </p:pic>
    </p:spTree>
    <p:extLst>
      <p:ext uri="{BB962C8B-B14F-4D97-AF65-F5344CB8AC3E}">
        <p14:creationId xmlns:p14="http://schemas.microsoft.com/office/powerpoint/2010/main" val="414800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820400" cy="1477328"/>
          </a:xfrm>
        </p:spPr>
        <p:txBody>
          <a:bodyPr/>
          <a:lstStyle/>
          <a:p>
            <a:r>
              <a:rPr lang="es-ES_tradnl" dirty="0"/>
              <a:t>¿QUÉ ES UNA HOJA DE ESTILO?</a:t>
            </a:r>
            <a:endParaRPr lang="es-CL" dirty="0"/>
          </a:p>
        </p:txBody>
      </p:sp>
      <p:sp>
        <p:nvSpPr>
          <p:cNvPr id="5" name="Marcador de texto 3">
            <a:extLst>
              <a:ext uri="{FF2B5EF4-FFF2-40B4-BE49-F238E27FC236}">
                <a16:creationId xmlns:a16="http://schemas.microsoft.com/office/drawing/2014/main" id="{5F750691-DAB0-AA4F-B577-B16F30A46F18}"/>
              </a:ext>
            </a:extLst>
          </p:cNvPr>
          <p:cNvSpPr>
            <a:spLocks noGrp="1"/>
          </p:cNvSpPr>
          <p:nvPr>
            <p:ph type="body" idx="4294967295"/>
          </p:nvPr>
        </p:nvSpPr>
        <p:spPr>
          <a:xfrm>
            <a:off x="1974850" y="2606675"/>
            <a:ext cx="15697200" cy="7086600"/>
          </a:xfrm>
          <a:prstGeom prst="rect">
            <a:avLst/>
          </a:prstGeom>
        </p:spPr>
        <p:txBody>
          <a:bodyPr/>
          <a:lstStyle/>
          <a:p>
            <a:pPr algn="just"/>
            <a:r>
              <a:rPr lang="es-ES_tradnl" sz="3600" dirty="0">
                <a:latin typeface="Arial" panose="020B0604020202020204" pitchFamily="34" charset="0"/>
                <a:cs typeface="Arial" panose="020B0604020202020204" pitchFamily="34" charset="0"/>
              </a:rPr>
              <a:t>El diseño de las páginas web, siempre estuvo ligado al HTML.</a:t>
            </a:r>
          </a:p>
          <a:p>
            <a:pPr algn="just"/>
            <a:endParaRPr lang="es-ES_tradnl" sz="3600" dirty="0">
              <a:latin typeface="Arial" panose="020B0604020202020204" pitchFamily="34" charset="0"/>
              <a:cs typeface="Arial" panose="020B0604020202020204" pitchFamily="34" charset="0"/>
            </a:endParaRPr>
          </a:p>
          <a:p>
            <a:pPr algn="just"/>
            <a:r>
              <a:rPr lang="es-ES_tradnl" sz="3600" dirty="0">
                <a:latin typeface="Arial" panose="020B0604020202020204" pitchFamily="34" charset="0"/>
                <a:cs typeface="Arial" panose="020B0604020202020204" pitchFamily="34" charset="0"/>
              </a:rPr>
              <a:t>CSS  permite, en conjunto con HTML dar forma, color, posición y un conjunto de características visuales a la una página Web.</a:t>
            </a:r>
          </a:p>
          <a:p>
            <a:pPr algn="just"/>
            <a:endParaRPr lang="es-ES_tradnl" sz="3600" dirty="0">
              <a:latin typeface="Arial" panose="020B0604020202020204" pitchFamily="34" charset="0"/>
              <a:cs typeface="Arial" panose="020B0604020202020204" pitchFamily="34" charset="0"/>
            </a:endParaRPr>
          </a:p>
          <a:p>
            <a:pPr algn="just"/>
            <a:r>
              <a:rPr lang="es-ES" sz="3600" dirty="0">
                <a:latin typeface="Arial" panose="020B0604020202020204" pitchFamily="34" charset="0"/>
                <a:cs typeface="Arial" panose="020B0604020202020204" pitchFamily="34" charset="0"/>
              </a:rPr>
              <a:t>Las hojas de estilo en cascada CSS(</a:t>
            </a:r>
            <a:r>
              <a:rPr lang="es-ES" sz="3600" dirty="0" err="1">
                <a:latin typeface="Arial" panose="020B0604020202020204" pitchFamily="34" charset="0"/>
                <a:cs typeface="Arial" panose="020B0604020202020204" pitchFamily="34" charset="0"/>
              </a:rPr>
              <a:t>Cascading</a:t>
            </a:r>
            <a:r>
              <a:rPr lang="es-ES" sz="3600" dirty="0">
                <a:latin typeface="Arial" panose="020B0604020202020204" pitchFamily="34" charset="0"/>
                <a:cs typeface="Arial" panose="020B0604020202020204" pitchFamily="34" charset="0"/>
              </a:rPr>
              <a:t> Style </a:t>
            </a:r>
            <a:r>
              <a:rPr lang="es-ES" sz="3600" dirty="0" err="1">
                <a:latin typeface="Arial" panose="020B0604020202020204" pitchFamily="34" charset="0"/>
                <a:cs typeface="Arial" panose="020B0604020202020204" pitchFamily="34" charset="0"/>
              </a:rPr>
              <a:t>Sheets</a:t>
            </a:r>
            <a:r>
              <a:rPr lang="es-ES" sz="3600" dirty="0">
                <a:latin typeface="Arial" panose="020B0604020202020204" pitchFamily="34" charset="0"/>
                <a:cs typeface="Arial" panose="020B0604020202020204" pitchFamily="34" charset="0"/>
              </a:rPr>
              <a:t>) permiten definir una serie de “reglas de estilo” que se aplican al contenido de la página.</a:t>
            </a:r>
          </a:p>
          <a:p>
            <a:pPr algn="just"/>
            <a:endParaRPr lang="es-ES" sz="3600" dirty="0">
              <a:latin typeface="Arial" panose="020B0604020202020204" pitchFamily="34" charset="0"/>
              <a:cs typeface="Arial" panose="020B0604020202020204" pitchFamily="34" charset="0"/>
            </a:endParaRPr>
          </a:p>
          <a:p>
            <a:pPr algn="just"/>
            <a:r>
              <a:rPr lang="es-ES" sz="3600" dirty="0">
                <a:latin typeface="Arial" panose="020B0604020202020204" pitchFamily="34" charset="0"/>
                <a:cs typeface="Arial" panose="020B0604020202020204" pitchFamily="34" charset="0"/>
              </a:rPr>
              <a:t>Las reglas de estilo se definen separadas del contenido, es decir existe independencia entre la hoja de estilos y el contenido, de esta forma, CSS surge como una buena forma de definir el diseño independiente del contenido.</a:t>
            </a:r>
            <a:endParaRPr lang="es-ES_tradnl" sz="3600" dirty="0">
              <a:latin typeface="Arial" panose="020B0604020202020204" pitchFamily="34" charset="0"/>
              <a:cs typeface="Arial" panose="020B0604020202020204" pitchFamily="34" charset="0"/>
            </a:endParaRPr>
          </a:p>
          <a:p>
            <a:pPr lvl="4" algn="just"/>
            <a:endParaRPr lang="es-ES_tradnl" dirty="0">
              <a:latin typeface="Calibri" panose="020F0502020204030204" pitchFamily="34" charset="0"/>
              <a:cs typeface="Calibri" panose="020F0502020204030204" pitchFamily="34" charset="0"/>
            </a:endParaRPr>
          </a:p>
        </p:txBody>
      </p:sp>
      <p:pic>
        <p:nvPicPr>
          <p:cNvPr id="4" name="Imagen 3"/>
          <p:cNvPicPr>
            <a:picLocks noChangeAspect="1"/>
          </p:cNvPicPr>
          <p:nvPr/>
        </p:nvPicPr>
        <p:blipFill>
          <a:blip r:embed="rId2"/>
          <a:stretch>
            <a:fillRect/>
          </a:stretch>
        </p:blipFill>
        <p:spPr>
          <a:xfrm>
            <a:off x="16529050" y="415288"/>
            <a:ext cx="1843465" cy="1676401"/>
          </a:xfrm>
          <a:prstGeom prst="rect">
            <a:avLst/>
          </a:prstGeom>
        </p:spPr>
      </p:pic>
    </p:spTree>
    <p:extLst>
      <p:ext uri="{BB962C8B-B14F-4D97-AF65-F5344CB8AC3E}">
        <p14:creationId xmlns:p14="http://schemas.microsoft.com/office/powerpoint/2010/main" val="2848801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AC1FF28-E819-8549-B368-714FD4B7DE14}"/>
              </a:ext>
            </a:extLst>
          </p:cNvPr>
          <p:cNvPicPr>
            <a:picLocks noChangeAspect="1"/>
          </p:cNvPicPr>
          <p:nvPr/>
        </p:nvPicPr>
        <p:blipFill>
          <a:blip r:embed="rId2"/>
          <a:stretch>
            <a:fillRect/>
          </a:stretch>
        </p:blipFill>
        <p:spPr>
          <a:xfrm>
            <a:off x="5708650" y="5578475"/>
            <a:ext cx="7772400" cy="4965700"/>
          </a:xfrm>
          <a:prstGeom prst="rect">
            <a:avLst/>
          </a:prstGeom>
        </p:spPr>
      </p:pic>
      <p:sp>
        <p:nvSpPr>
          <p:cNvPr id="2" name="Marcador de texto 1"/>
          <p:cNvSpPr>
            <a:spLocks noGrp="1"/>
          </p:cNvSpPr>
          <p:nvPr>
            <p:ph type="body" sz="quarter" idx="10"/>
          </p:nvPr>
        </p:nvSpPr>
        <p:spPr>
          <a:xfrm>
            <a:off x="5403850" y="884157"/>
            <a:ext cx="10591800" cy="1477328"/>
          </a:xfrm>
        </p:spPr>
        <p:txBody>
          <a:bodyPr/>
          <a:lstStyle/>
          <a:p>
            <a:r>
              <a:rPr lang="es-ES_tradnl" dirty="0"/>
              <a:t>¿QUÉ ES UNA HOJA DE ESTILO?</a:t>
            </a:r>
            <a:endParaRPr lang="es-CL" dirty="0"/>
          </a:p>
        </p:txBody>
      </p:sp>
      <p:sp>
        <p:nvSpPr>
          <p:cNvPr id="3" name="Marcador de texto 2"/>
          <p:cNvSpPr>
            <a:spLocks noGrp="1"/>
          </p:cNvSpPr>
          <p:nvPr>
            <p:ph type="body" sz="quarter" idx="12"/>
          </p:nvPr>
        </p:nvSpPr>
        <p:spPr>
          <a:xfrm>
            <a:off x="1974850" y="2911475"/>
            <a:ext cx="15697200" cy="3077766"/>
          </a:xfrm>
        </p:spPr>
        <p:txBody>
          <a:bodyPr/>
          <a:lstStyle/>
          <a:p>
            <a:pPr algn="just"/>
            <a:r>
              <a:rPr lang="es-ES" sz="3600" dirty="0"/>
              <a:t>Actualmente CSS3 es el complemento perfecto para HTML5.</a:t>
            </a:r>
          </a:p>
          <a:p>
            <a:pPr algn="just"/>
            <a:endParaRPr lang="es-ES" sz="3600" dirty="0"/>
          </a:p>
          <a:p>
            <a:pPr algn="just"/>
            <a:r>
              <a:rPr lang="es-ES" sz="3600" dirty="0"/>
              <a:t>Las reglas de estilo están compuestas por un selector que define el ámbito de aplicación de la regla y encerrado entre los signos “{“ y “}”, uno o varios pares ordenados de propiedad con valor, cada par ordenado, se separa por un signo “;”</a:t>
            </a:r>
          </a:p>
          <a:p>
            <a:pPr algn="just"/>
            <a:endParaRPr lang="es-CL" dirty="0"/>
          </a:p>
        </p:txBody>
      </p:sp>
      <p:pic>
        <p:nvPicPr>
          <p:cNvPr id="5" name="Imagen 4"/>
          <p:cNvPicPr>
            <a:picLocks noChangeAspect="1"/>
          </p:cNvPicPr>
          <p:nvPr/>
        </p:nvPicPr>
        <p:blipFill>
          <a:blip r:embed="rId3"/>
          <a:stretch>
            <a:fillRect/>
          </a:stretch>
        </p:blipFill>
        <p:spPr>
          <a:xfrm>
            <a:off x="16529050" y="415288"/>
            <a:ext cx="1843465" cy="1676401"/>
          </a:xfrm>
          <a:prstGeom prst="rect">
            <a:avLst/>
          </a:prstGeom>
        </p:spPr>
      </p:pic>
    </p:spTree>
    <p:extLst>
      <p:ext uri="{BB962C8B-B14F-4D97-AF65-F5344CB8AC3E}">
        <p14:creationId xmlns:p14="http://schemas.microsoft.com/office/powerpoint/2010/main" val="3177441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439400" cy="1477328"/>
          </a:xfrm>
        </p:spPr>
        <p:txBody>
          <a:bodyPr/>
          <a:lstStyle/>
          <a:p>
            <a:r>
              <a:rPr lang="es-ES_tradnl" dirty="0"/>
              <a:t>¿QUÉ ES UNA HOJA DE ESTILO?</a:t>
            </a:r>
            <a:endParaRPr lang="es-CL" dirty="0"/>
          </a:p>
        </p:txBody>
      </p:sp>
      <p:sp>
        <p:nvSpPr>
          <p:cNvPr id="3" name="Marcador de texto 2"/>
          <p:cNvSpPr>
            <a:spLocks noGrp="1"/>
          </p:cNvSpPr>
          <p:nvPr>
            <p:ph type="body" sz="quarter" idx="12"/>
          </p:nvPr>
        </p:nvSpPr>
        <p:spPr>
          <a:xfrm>
            <a:off x="1974850" y="2911475"/>
            <a:ext cx="16687800" cy="2769989"/>
          </a:xfrm>
        </p:spPr>
        <p:txBody>
          <a:bodyPr/>
          <a:lstStyle/>
          <a:p>
            <a:pPr algn="just"/>
            <a:r>
              <a:rPr lang="es-ES" sz="3600" dirty="0"/>
              <a:t>Hay tres formas de insertar una hoja de estilo:</a:t>
            </a:r>
          </a:p>
          <a:p>
            <a:pPr algn="just"/>
            <a:endParaRPr lang="es-ES" sz="3600" dirty="0"/>
          </a:p>
          <a:p>
            <a:pPr marL="571500" indent="-571500" algn="just">
              <a:buFont typeface="Arial" panose="020B0604020202020204" pitchFamily="34" charset="0"/>
              <a:buChar char="•"/>
            </a:pPr>
            <a:r>
              <a:rPr lang="es-ES" sz="3600" dirty="0"/>
              <a:t>CSS en línea</a:t>
            </a:r>
          </a:p>
          <a:p>
            <a:pPr marL="571500" indent="-571500" algn="just">
              <a:buFont typeface="Arial" panose="020B0604020202020204" pitchFamily="34" charset="0"/>
              <a:buChar char="•"/>
            </a:pPr>
            <a:r>
              <a:rPr lang="es-ES" sz="3600" dirty="0"/>
              <a:t>CSS interno</a:t>
            </a:r>
          </a:p>
          <a:p>
            <a:pPr marL="571500" indent="-571500" algn="just">
              <a:buFont typeface="Arial" panose="020B0604020202020204" pitchFamily="34" charset="0"/>
              <a:buChar char="•"/>
            </a:pPr>
            <a:r>
              <a:rPr lang="es-ES" sz="3600" dirty="0"/>
              <a:t>CSS externo</a:t>
            </a:r>
            <a:endParaRPr lang="es-CL" dirty="0"/>
          </a:p>
        </p:txBody>
      </p:sp>
      <p:pic>
        <p:nvPicPr>
          <p:cNvPr id="4" name="Imagen 3"/>
          <p:cNvPicPr>
            <a:picLocks noChangeAspect="1"/>
          </p:cNvPicPr>
          <p:nvPr/>
        </p:nvPicPr>
        <p:blipFill>
          <a:blip r:embed="rId2"/>
          <a:stretch>
            <a:fillRect/>
          </a:stretch>
        </p:blipFill>
        <p:spPr>
          <a:xfrm>
            <a:off x="16529050" y="415288"/>
            <a:ext cx="1843465" cy="1676401"/>
          </a:xfrm>
          <a:prstGeom prst="rect">
            <a:avLst/>
          </a:prstGeom>
        </p:spPr>
      </p:pic>
    </p:spTree>
    <p:extLst>
      <p:ext uri="{BB962C8B-B14F-4D97-AF65-F5344CB8AC3E}">
        <p14:creationId xmlns:p14="http://schemas.microsoft.com/office/powerpoint/2010/main" val="3531363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ESTILO EN LINEA</a:t>
            </a:r>
            <a:endParaRPr lang="es-CL" dirty="0"/>
          </a:p>
        </p:txBody>
      </p:sp>
      <p:sp>
        <p:nvSpPr>
          <p:cNvPr id="3" name="Marcador de texto 2"/>
          <p:cNvSpPr>
            <a:spLocks noGrp="1"/>
          </p:cNvSpPr>
          <p:nvPr>
            <p:ph type="body" sz="quarter" idx="12"/>
          </p:nvPr>
        </p:nvSpPr>
        <p:spPr>
          <a:xfrm>
            <a:off x="1974850" y="2911475"/>
            <a:ext cx="16687800" cy="553998"/>
          </a:xfrm>
        </p:spPr>
        <p:txBody>
          <a:bodyPr/>
          <a:lstStyle/>
          <a:p>
            <a:pPr algn="just"/>
            <a:r>
              <a:rPr lang="es-ES_tradnl" sz="3600" dirty="0"/>
              <a:t>Ejemplo de estilo en línea:</a:t>
            </a:r>
            <a:endParaRPr lang="es-CL" dirty="0"/>
          </a:p>
        </p:txBody>
      </p:sp>
      <p:pic>
        <p:nvPicPr>
          <p:cNvPr id="4" name="Imagen 3"/>
          <p:cNvPicPr>
            <a:picLocks noChangeAspect="1"/>
          </p:cNvPicPr>
          <p:nvPr/>
        </p:nvPicPr>
        <p:blipFill>
          <a:blip r:embed="rId2"/>
          <a:stretch>
            <a:fillRect/>
          </a:stretch>
        </p:blipFill>
        <p:spPr>
          <a:xfrm>
            <a:off x="2279651" y="4285259"/>
            <a:ext cx="15316200" cy="4495800"/>
          </a:xfrm>
          <a:prstGeom prst="rect">
            <a:avLst/>
          </a:prstGeom>
        </p:spPr>
      </p:pic>
      <p:pic>
        <p:nvPicPr>
          <p:cNvPr id="5" name="Imagen 4"/>
          <p:cNvPicPr>
            <a:picLocks noChangeAspect="1"/>
          </p:cNvPicPr>
          <p:nvPr/>
        </p:nvPicPr>
        <p:blipFill>
          <a:blip r:embed="rId3"/>
          <a:stretch>
            <a:fillRect/>
          </a:stretch>
        </p:blipFill>
        <p:spPr>
          <a:xfrm>
            <a:off x="16529050" y="415288"/>
            <a:ext cx="1843465" cy="1676401"/>
          </a:xfrm>
          <a:prstGeom prst="rect">
            <a:avLst/>
          </a:prstGeom>
        </p:spPr>
      </p:pic>
    </p:spTree>
    <p:extLst>
      <p:ext uri="{BB962C8B-B14F-4D97-AF65-F5344CB8AC3E}">
        <p14:creationId xmlns:p14="http://schemas.microsoft.com/office/powerpoint/2010/main" val="2275030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ESTILO EMBEBIDO</a:t>
            </a:r>
            <a:endParaRPr lang="es-CL" dirty="0"/>
          </a:p>
        </p:txBody>
      </p:sp>
      <p:sp>
        <p:nvSpPr>
          <p:cNvPr id="3" name="Marcador de texto 2"/>
          <p:cNvSpPr>
            <a:spLocks noGrp="1"/>
          </p:cNvSpPr>
          <p:nvPr>
            <p:ph type="body" sz="quarter" idx="12"/>
          </p:nvPr>
        </p:nvSpPr>
        <p:spPr>
          <a:xfrm>
            <a:off x="1974850" y="2682875"/>
            <a:ext cx="15697200" cy="2215991"/>
          </a:xfrm>
        </p:spPr>
        <p:txBody>
          <a:bodyPr/>
          <a:lstStyle/>
          <a:p>
            <a:pPr algn="just"/>
            <a:r>
              <a:rPr lang="es-ES_tradnl" sz="3600" dirty="0"/>
              <a:t>Los estilos embebidos se escriben en el área del &lt;head&gt; adentro de un tag &lt;style&gt;.  En este ejemplo los estilos se configuran haciendo referencia a un tag de HTML y dentro de llaves { } se usan propiedades y se le asignan valores. Ver el siguiente ejemplo de estilo embebido:</a:t>
            </a:r>
            <a:endParaRPr lang="es-CL" dirty="0"/>
          </a:p>
        </p:txBody>
      </p:sp>
      <p:pic>
        <p:nvPicPr>
          <p:cNvPr id="5" name="Imagen 4"/>
          <p:cNvPicPr>
            <a:picLocks noChangeAspect="1"/>
          </p:cNvPicPr>
          <p:nvPr/>
        </p:nvPicPr>
        <p:blipFill>
          <a:blip r:embed="rId2"/>
          <a:stretch>
            <a:fillRect/>
          </a:stretch>
        </p:blipFill>
        <p:spPr>
          <a:xfrm>
            <a:off x="3956050" y="5045075"/>
            <a:ext cx="12115800" cy="5599634"/>
          </a:xfrm>
          <a:prstGeom prst="rect">
            <a:avLst/>
          </a:prstGeom>
        </p:spPr>
      </p:pic>
      <p:pic>
        <p:nvPicPr>
          <p:cNvPr id="6" name="Imagen 5"/>
          <p:cNvPicPr>
            <a:picLocks noChangeAspect="1"/>
          </p:cNvPicPr>
          <p:nvPr/>
        </p:nvPicPr>
        <p:blipFill>
          <a:blip r:embed="rId3"/>
          <a:stretch>
            <a:fillRect/>
          </a:stretch>
        </p:blipFill>
        <p:spPr>
          <a:xfrm>
            <a:off x="16529050" y="415288"/>
            <a:ext cx="1843465" cy="1676401"/>
          </a:xfrm>
          <a:prstGeom prst="rect">
            <a:avLst/>
          </a:prstGeom>
        </p:spPr>
      </p:pic>
    </p:spTree>
    <p:extLst>
      <p:ext uri="{BB962C8B-B14F-4D97-AF65-F5344CB8AC3E}">
        <p14:creationId xmlns:p14="http://schemas.microsoft.com/office/powerpoint/2010/main" val="274332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 dirty="0"/>
              <a:t>ESTILO DESDE ARCHIVO</a:t>
            </a:r>
            <a:endParaRPr lang="es-CL" dirty="0"/>
          </a:p>
        </p:txBody>
      </p:sp>
      <p:sp>
        <p:nvSpPr>
          <p:cNvPr id="3" name="Marcador de texto 2"/>
          <p:cNvSpPr>
            <a:spLocks noGrp="1"/>
          </p:cNvSpPr>
          <p:nvPr>
            <p:ph type="body" sz="quarter" idx="12"/>
          </p:nvPr>
        </p:nvSpPr>
        <p:spPr>
          <a:xfrm>
            <a:off x="1974850" y="2911475"/>
            <a:ext cx="15621000" cy="1107996"/>
          </a:xfrm>
        </p:spPr>
        <p:txBody>
          <a:bodyPr/>
          <a:lstStyle/>
          <a:p>
            <a:pPr algn="just"/>
            <a:r>
              <a:rPr lang="es-ES_tradnl" sz="3600" dirty="0"/>
              <a:t>En este caso los formatos se crean en un archivo con extensión .css, luego este archivo es referenciado por </a:t>
            </a:r>
            <a:r>
              <a:rPr lang="en-US" sz="3600" dirty="0">
                <a:solidFill>
                  <a:srgbClr val="317DE2"/>
                </a:solidFill>
              </a:rPr>
              <a:t>&lt;link rel="stylesheet" href="mystyle.css"&gt;</a:t>
            </a:r>
            <a:endParaRPr lang="es-CL" dirty="0">
              <a:solidFill>
                <a:srgbClr val="317DE2"/>
              </a:solidFill>
            </a:endParaRPr>
          </a:p>
        </p:txBody>
      </p:sp>
      <p:pic>
        <p:nvPicPr>
          <p:cNvPr id="5" name="Imagen 4"/>
          <p:cNvPicPr>
            <a:picLocks noChangeAspect="1"/>
          </p:cNvPicPr>
          <p:nvPr/>
        </p:nvPicPr>
        <p:blipFill>
          <a:blip r:embed="rId2"/>
          <a:stretch>
            <a:fillRect/>
          </a:stretch>
        </p:blipFill>
        <p:spPr>
          <a:xfrm>
            <a:off x="6394450" y="4435475"/>
            <a:ext cx="12102532" cy="3774697"/>
          </a:xfrm>
          <a:prstGeom prst="rect">
            <a:avLst/>
          </a:prstGeom>
        </p:spPr>
      </p:pic>
      <p:pic>
        <p:nvPicPr>
          <p:cNvPr id="6" name="Imagen 5"/>
          <p:cNvPicPr>
            <a:picLocks noChangeAspect="1"/>
          </p:cNvPicPr>
          <p:nvPr/>
        </p:nvPicPr>
        <p:blipFill>
          <a:blip r:embed="rId3"/>
          <a:stretch>
            <a:fillRect/>
          </a:stretch>
        </p:blipFill>
        <p:spPr>
          <a:xfrm>
            <a:off x="1593850" y="4443196"/>
            <a:ext cx="4597555" cy="3759254"/>
          </a:xfrm>
          <a:prstGeom prst="rect">
            <a:avLst/>
          </a:prstGeom>
          <a:ln>
            <a:solidFill>
              <a:schemeClr val="bg1">
                <a:lumMod val="75000"/>
              </a:schemeClr>
            </a:solidFill>
          </a:ln>
        </p:spPr>
      </p:pic>
      <p:pic>
        <p:nvPicPr>
          <p:cNvPr id="7" name="Imagen 6"/>
          <p:cNvPicPr>
            <a:picLocks noChangeAspect="1"/>
          </p:cNvPicPr>
          <p:nvPr/>
        </p:nvPicPr>
        <p:blipFill>
          <a:blip r:embed="rId4"/>
          <a:stretch>
            <a:fillRect/>
          </a:stretch>
        </p:blipFill>
        <p:spPr>
          <a:xfrm>
            <a:off x="16529050" y="415288"/>
            <a:ext cx="1843465" cy="1676401"/>
          </a:xfrm>
          <a:prstGeom prst="rect">
            <a:avLst/>
          </a:prstGeom>
        </p:spPr>
      </p:pic>
    </p:spTree>
    <p:extLst>
      <p:ext uri="{BB962C8B-B14F-4D97-AF65-F5344CB8AC3E}">
        <p14:creationId xmlns:p14="http://schemas.microsoft.com/office/powerpoint/2010/main" val="2056193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97e326ec-e75a-44cf-ab99-a84221681e58">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B5B75D4D117AD34992BEA64BC812A0C3" ma:contentTypeVersion="10" ma:contentTypeDescription="Crear nuevo documento." ma:contentTypeScope="" ma:versionID="863abe8e4445a4219002ef0e2fa49975">
  <xsd:schema xmlns:xsd="http://www.w3.org/2001/XMLSchema" xmlns:xs="http://www.w3.org/2001/XMLSchema" xmlns:p="http://schemas.microsoft.com/office/2006/metadata/properties" xmlns:ns2="97e326ec-e75a-44cf-ab99-a84221681e58" xmlns:ns3="896d676a-77ec-4696-9592-30e71512d6b5" targetNamespace="http://schemas.microsoft.com/office/2006/metadata/properties" ma:root="true" ma:fieldsID="0277f73b66585d7c92c94cf4002b1b61" ns2:_="" ns3:_="">
    <xsd:import namespace="97e326ec-e75a-44cf-ab99-a84221681e58"/>
    <xsd:import namespace="896d676a-77ec-4696-9592-30e71512d6b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element ref="ns2:MediaServiceDateTaken" minOccurs="0"/>
                <xsd:element ref="ns2:lcf76f155ced4ddcb4097134ff3c332f"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e326ec-e75a-44cf-ab99-a84221681e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MediaLengthInSeconds" ma:hidden="true" ma:internalName="MediaLengthInSeconds" ma:readOnly="true">
      <xsd:simpleType>
        <xsd:restriction base="dms:Unknown"/>
      </xsd:simpleType>
    </xsd:element>
    <xsd:element name="MediaServiceDateTaken" ma:index="13" nillable="true" ma:displayName="MediaServiceDateTaken" ma:internalName="MediaServiceDateTaken" ma:readOnly="true">
      <xsd:simpleType>
        <xsd:restriction base="dms:Text"/>
      </xsd:simpleType>
    </xsd:element>
    <xsd:element name="lcf76f155ced4ddcb4097134ff3c332f" ma:index="15"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96d676a-77ec-4696-9592-30e71512d6b5"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83F0A7-7662-4660-B058-12D1EAB18B27}">
  <ds:schemaRefs>
    <ds:schemaRef ds:uri="http://schemas.microsoft.com/sharepoint/v3/contenttype/forms"/>
  </ds:schemaRefs>
</ds:datastoreItem>
</file>

<file path=customXml/itemProps2.xml><?xml version="1.0" encoding="utf-8"?>
<ds:datastoreItem xmlns:ds="http://schemas.openxmlformats.org/officeDocument/2006/customXml" ds:itemID="{600A64F5-C04B-4FDE-9289-FEC6D6F8A49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8C00C86-027B-4EB5-9C6A-6855466A8CFB}"/>
</file>

<file path=docProps/app.xml><?xml version="1.0" encoding="utf-8"?>
<Properties xmlns="http://schemas.openxmlformats.org/officeDocument/2006/extended-properties" xmlns:vt="http://schemas.openxmlformats.org/officeDocument/2006/docPropsVTypes">
  <Template/>
  <TotalTime>1599</TotalTime>
  <Words>648</Words>
  <Application>Microsoft Office PowerPoint</Application>
  <PresentationFormat>Personalizado</PresentationFormat>
  <Paragraphs>61</Paragraphs>
  <Slides>16</Slides>
  <Notes>0</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03</dc:title>
  <cp:lastModifiedBy>Cuenta Microsoft</cp:lastModifiedBy>
  <cp:revision>75</cp:revision>
  <dcterms:created xsi:type="dcterms:W3CDTF">2021-04-02T01:36:00Z</dcterms:created>
  <dcterms:modified xsi:type="dcterms:W3CDTF">2023-01-03T13:15:24Z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Adobe Illustrator 25.2 (Macintosh)</vt:lpwstr>
  </property>
  <property fmtid="{D5CDD505-2E9C-101B-9397-08002B2CF9AE}" pid="4" name="LastSaved">
    <vt:filetime>2021-04-02T00:00:00Z</vt:filetime>
  </property>
  <property fmtid="{D5CDD505-2E9C-101B-9397-08002B2CF9AE}" pid="5" name="ContentTypeId">
    <vt:lpwstr>0x010100B5B75D4D117AD34992BEA64BC812A0C3</vt:lpwstr>
  </property>
</Properties>
</file>