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7" r:id="rId5"/>
    <p:sldId id="277" r:id="rId6"/>
    <p:sldId id="296" r:id="rId7"/>
    <p:sldId id="301" r:id="rId8"/>
    <p:sldId id="302" r:id="rId9"/>
    <p:sldId id="307" r:id="rId10"/>
    <p:sldId id="303" r:id="rId11"/>
    <p:sldId id="308" r:id="rId12"/>
    <p:sldId id="309" r:id="rId13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C9D11E"/>
    <a:srgbClr val="9EA4A8"/>
    <a:srgbClr val="E60C7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A7DA23-E291-4025-9177-7AE2B5657332}" v="11" dt="2023-01-05T15:00:44.3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0"/>
    <p:restoredTop sz="94607"/>
  </p:normalViewPr>
  <p:slideViewPr>
    <p:cSldViewPr>
      <p:cViewPr varScale="1">
        <p:scale>
          <a:sx n="47" d="100"/>
          <a:sy n="47" d="100"/>
        </p:scale>
        <p:origin x="105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F1A7DA23-E291-4025-9177-7AE2B5657332}"/>
    <pc:docChg chg="addSld delSld modSld">
      <pc:chgData name="Pamela Menares A." userId="S::pmenaresa@duoc.cl::a95b9275-3465-4317-aedc-8c1ab3c21493" providerId="AD" clId="Web-{F1A7DA23-E291-4025-9177-7AE2B5657332}" dt="2023-01-05T15:00:44.377" v="5"/>
      <pc:docMkLst>
        <pc:docMk/>
      </pc:docMkLst>
      <pc:sldChg chg="modSp">
        <pc:chgData name="Pamela Menares A." userId="S::pmenaresa@duoc.cl::a95b9275-3465-4317-aedc-8c1ab3c21493" providerId="AD" clId="Web-{F1A7DA23-E291-4025-9177-7AE2B5657332}" dt="2023-01-05T14:58:57.860" v="3" actId="20577"/>
        <pc:sldMkLst>
          <pc:docMk/>
          <pc:sldMk cId="2042176908" sldId="277"/>
        </pc:sldMkLst>
        <pc:spChg chg="mod">
          <ac:chgData name="Pamela Menares A." userId="S::pmenaresa@duoc.cl::a95b9275-3465-4317-aedc-8c1ab3c21493" providerId="AD" clId="Web-{F1A7DA23-E291-4025-9177-7AE2B5657332}" dt="2023-01-05T14:58:57.860" v="3" actId="20577"/>
          <ac:spMkLst>
            <pc:docMk/>
            <pc:sldMk cId="2042176908" sldId="277"/>
            <ac:spMk id="3" creationId="{00000000-0000-0000-0000-000000000000}"/>
          </ac:spMkLst>
        </pc:spChg>
      </pc:sldChg>
      <pc:sldChg chg="del">
        <pc:chgData name="Pamela Menares A." userId="S::pmenaresa@duoc.cl::a95b9275-3465-4317-aedc-8c1ab3c21493" providerId="AD" clId="Web-{F1A7DA23-E291-4025-9177-7AE2B5657332}" dt="2023-01-05T15:00:44.377" v="5"/>
        <pc:sldMkLst>
          <pc:docMk/>
          <pc:sldMk cId="926987900" sldId="293"/>
        </pc:sldMkLst>
      </pc:sldChg>
      <pc:sldChg chg="add replId">
        <pc:chgData name="Pamela Menares A." userId="S::pmenaresa@duoc.cl::a95b9275-3465-4317-aedc-8c1ab3c21493" providerId="AD" clId="Web-{F1A7DA23-E291-4025-9177-7AE2B5657332}" dt="2023-01-05T15:00:42.658" v="4"/>
        <pc:sldMkLst>
          <pc:docMk/>
          <pc:sldMk cId="777435205" sldId="3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6F059-D3E2-4D30-9EB0-2219C30D8EEB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51896-F43A-4A89-85A7-E812D2C0887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372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5349875"/>
            <a:ext cx="10681693" cy="1676400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CLASE FORM DE DJANGO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INTRODUCCIÓN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215991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_tradnl" sz="3600" dirty="0">
                <a:latin typeface="Arial"/>
                <a:cs typeface="Arial"/>
              </a:rPr>
              <a:t>En este módulo se explicará cómo trabajar con Forms.  En otros módulos aprendimos a crear un formulario con base de datos, por lo tanto, sabemos todo el trabajo que esto implica. Con Forms aprenderemos a crear formularios de una forma más breve.</a:t>
            </a:r>
            <a:endParaRPr lang="es-CL" dirty="0">
              <a:latin typeface="Arial"/>
              <a:cs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F30FEF-2747-ECD8-988F-F58C5E777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217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CONTENIDOS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16124" y="3368675"/>
            <a:ext cx="18087976" cy="2523768"/>
          </a:xfrm>
        </p:spPr>
        <p:txBody>
          <a:bodyPr/>
          <a:lstStyle/>
          <a:p>
            <a:pPr algn="just"/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¿Qué es un  Form?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¿Cómo crear un Form?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Formas de mostrar el contenido de un Form.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83A5D8-56C4-090E-F7C8-B1F87E57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800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 dirty="0"/>
              <a:t>¿QUÉ ES UN FORMS?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78637" y="2884686"/>
            <a:ext cx="15392400" cy="4431983"/>
          </a:xfrm>
        </p:spPr>
        <p:txBody>
          <a:bodyPr/>
          <a:lstStyle/>
          <a:p>
            <a:pPr algn="just"/>
            <a:r>
              <a:rPr lang="es-ES" sz="3600" dirty="0"/>
              <a:t>Forms es una técnica de Django para crear un formulario y gestionarlo con un mínimo de código.  En el módulo anterior creamos un CRUD con formularios, en ese ejemplo pedimos uno a uno todos los datos necesarios, con el uso de Forms solo debemos escribir, adentro de la etiqueta &lt;form&gt;, lo siguiente:   {{ form.as_table }}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 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AF2129-1EAF-FAC0-728C-8CEA751E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50" y="5984775"/>
            <a:ext cx="9087877" cy="410206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76CA9B3-350C-8B61-4FE2-AE65AC48D78A}"/>
              </a:ext>
            </a:extLst>
          </p:cNvPr>
          <p:cNvSpPr txBox="1"/>
          <p:nvPr/>
        </p:nvSpPr>
        <p:spPr>
          <a:xfrm>
            <a:off x="2078637" y="7449811"/>
            <a:ext cx="1877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/>
              <a:t>Sólo 4 líneas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6DDCC41-1419-51C9-B904-D029CB104989}"/>
              </a:ext>
            </a:extLst>
          </p:cNvPr>
          <p:cNvSpPr txBox="1"/>
          <p:nvPr/>
        </p:nvSpPr>
        <p:spPr>
          <a:xfrm>
            <a:off x="8211457" y="10086836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20 líneas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901D587-EFA7-6161-CB5A-F2B2C7B1B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616" y="5984775"/>
            <a:ext cx="5257800" cy="143827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443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 dirty="0"/>
              <a:t>¿CÓMO CREAR UN FORMS?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3323987"/>
          </a:xfrm>
        </p:spPr>
        <p:txBody>
          <a:bodyPr/>
          <a:lstStyle/>
          <a:p>
            <a:pPr algn="just"/>
            <a:r>
              <a:rPr lang="es-ES" sz="3600" dirty="0"/>
              <a:t>Lo primero es crear un archivo forms.py en la carpeta de nuestra aplicación, luego hay que importar la clase con la cual queremos trabajar e importar ModelForm, para finalizar hay que crear una clase para el modelo que necesitamos y esta debe heredar de ModelForm. Ver el siguiente ejemplo: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0562CB-1F99-605E-7C15-709D7A1F9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462" y="5659664"/>
            <a:ext cx="8639175" cy="41338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996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 dirty="0"/>
              <a:t>¿CÓMO CREAR UN FORMS?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584450" y="7102475"/>
            <a:ext cx="15392400" cy="2769989"/>
          </a:xfrm>
        </p:spPr>
        <p:txBody>
          <a:bodyPr/>
          <a:lstStyle/>
          <a:p>
            <a:pPr algn="just"/>
            <a:r>
              <a:rPr lang="es-ES" sz="3600" dirty="0"/>
              <a:t>Lo Podemos observar que el archivo forms.py está en la App alumnos. Antes de la creación de la clase están los import para la clase Género y para ModelForm.  Luego la clase GeneroForm hereda de ModelForm y la subclase Meta se encarga de indicar en qué modelo están los datos y que campos se mostrarán (“__all__”, todos). </a:t>
            </a:r>
            <a:endParaRPr lang="es-ES_tradnl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0562CB-1F99-605E-7C15-709D7A1F9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462" y="2559288"/>
            <a:ext cx="8639175" cy="41338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118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1477328"/>
          </a:xfrm>
        </p:spPr>
        <p:txBody>
          <a:bodyPr/>
          <a:lstStyle/>
          <a:p>
            <a:r>
              <a:rPr lang="es-ES_tradnl" sz="4800" dirty="0"/>
              <a:t>FORMAS DE MOSTRAR EL CONTENIDO DE UN FORM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769989"/>
          </a:xfrm>
        </p:spPr>
        <p:txBody>
          <a:bodyPr/>
          <a:lstStyle/>
          <a:p>
            <a:pPr algn="just"/>
            <a:r>
              <a:rPr lang="es-ES" sz="3600" dirty="0"/>
              <a:t>Podemos usa las siguientes plantillas para form: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{{form.as_table}}, cada campo se representa como una fila de una tabla.</a:t>
            </a:r>
          </a:p>
          <a:p>
            <a:pPr algn="just"/>
            <a:r>
              <a:rPr lang="es-ES" sz="3600" dirty="0"/>
              <a:t>{{</a:t>
            </a:r>
            <a:r>
              <a:rPr lang="es-ES" sz="3600" dirty="0" err="1"/>
              <a:t>form.as_ul</a:t>
            </a:r>
            <a:r>
              <a:rPr lang="es-ES" sz="3600" dirty="0"/>
              <a:t>}}, cada campo se  representa como un elemento de la lista.</a:t>
            </a:r>
          </a:p>
          <a:p>
            <a:pPr algn="just"/>
            <a:r>
              <a:rPr lang="es-ES" sz="3600" dirty="0"/>
              <a:t>{{form.as_p}}, todo se representa como un párrafo.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072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0058400" cy="738664"/>
          </a:xfrm>
        </p:spPr>
        <p:txBody>
          <a:bodyPr/>
          <a:lstStyle/>
          <a:p>
            <a:r>
              <a:rPr lang="es-ES_tradnl" sz="4800" dirty="0"/>
              <a:t>MAS SOBRE FORMS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E4E483-0BB2-8B40-841F-547F16D6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0" y="716735"/>
            <a:ext cx="1559216" cy="9758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9F505D99-C970-8F82-10D9-7ACE91B1B03B}"/>
              </a:ext>
            </a:extLst>
          </p:cNvPr>
          <p:cNvSpPr txBox="1">
            <a:spLocks/>
          </p:cNvSpPr>
          <p:nvPr/>
        </p:nvSpPr>
        <p:spPr>
          <a:xfrm>
            <a:off x="2355850" y="3368675"/>
            <a:ext cx="15392400" cy="3877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600" kern="0" dirty="0">
                <a:solidFill>
                  <a:sysClr val="windowText" lastClr="000000"/>
                </a:solidFill>
              </a:rPr>
              <a:t>Forms en un mundo muy complejo, si necesitas hacer algo especial con los campos, como por ejemplo mostrar un calendario o mostrar contenido con el efecto de un ComboBox o Select, deberás consultar el siguiente link:</a:t>
            </a:r>
          </a:p>
          <a:p>
            <a:pPr algn="just"/>
            <a:endParaRPr lang="es-ES" sz="3600" kern="0" dirty="0">
              <a:solidFill>
                <a:sysClr val="windowText" lastClr="000000"/>
              </a:solidFill>
            </a:endParaRPr>
          </a:p>
          <a:p>
            <a:pPr algn="just"/>
            <a:endParaRPr lang="es-ES" sz="3600" kern="0" dirty="0">
              <a:solidFill>
                <a:sysClr val="windowText" lastClr="000000"/>
              </a:solidFill>
            </a:endParaRPr>
          </a:p>
          <a:p>
            <a:pPr algn="just"/>
            <a:endParaRPr lang="es-ES" sz="3600" kern="0" dirty="0">
              <a:solidFill>
                <a:sysClr val="windowText" lastClr="000000"/>
              </a:solidFill>
            </a:endParaRPr>
          </a:p>
          <a:p>
            <a:pPr algn="just"/>
            <a:r>
              <a:rPr lang="es-ES" sz="36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https://ordinarycoders.com/blog/article/using-django-form-fields-and-widgets</a:t>
            </a:r>
          </a:p>
        </p:txBody>
      </p:sp>
    </p:spTree>
    <p:extLst>
      <p:ext uri="{BB962C8B-B14F-4D97-AF65-F5344CB8AC3E}">
        <p14:creationId xmlns:p14="http://schemas.microsoft.com/office/powerpoint/2010/main" val="234805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5349875"/>
            <a:ext cx="10681693" cy="1676400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CLASE FORM DE DJANGO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7743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75D4D117AD34992BEA64BC812A0C3" ma:contentTypeVersion="10" ma:contentTypeDescription="Crear nuevo documento." ma:contentTypeScope="" ma:versionID="863abe8e4445a4219002ef0e2fa49975">
  <xsd:schema xmlns:xsd="http://www.w3.org/2001/XMLSchema" xmlns:xs="http://www.w3.org/2001/XMLSchema" xmlns:p="http://schemas.microsoft.com/office/2006/metadata/properties" xmlns:ns2="97e326ec-e75a-44cf-ab99-a84221681e58" xmlns:ns3="896d676a-77ec-4696-9592-30e71512d6b5" targetNamespace="http://schemas.microsoft.com/office/2006/metadata/properties" ma:root="true" ma:fieldsID="0277f73b66585d7c92c94cf4002b1b61" ns2:_="" ns3:_="">
    <xsd:import namespace="97e326ec-e75a-44cf-ab99-a84221681e58"/>
    <xsd:import namespace="896d676a-77ec-4696-9592-30e71512d6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326ec-e75a-44cf-ab99-a84221681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d676a-77ec-4696-9592-30e71512d6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e326ec-e75a-44cf-ab99-a84221681e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58ADAEF-E39E-4057-B2AE-3F5CBBFA9D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326ec-e75a-44cf-ab99-a84221681e58"/>
    <ds:schemaRef ds:uri="896d676a-77ec-4696-9592-30e71512d6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97e326ec-e75a-44cf-ab99-a84221681e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2982</TotalTime>
  <Words>407</Words>
  <Application>Microsoft Office PowerPoint</Application>
  <PresentationFormat>Personalizado</PresentationFormat>
  <Paragraphs>33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Cristian Orlando Garcia Gutierrez</cp:lastModifiedBy>
  <cp:revision>124</cp:revision>
  <dcterms:created xsi:type="dcterms:W3CDTF">2021-04-02T01:36:00Z</dcterms:created>
  <dcterms:modified xsi:type="dcterms:W3CDTF">2023-01-05T15:00:53Z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0x010100B5B75D4D117AD34992BEA64BC812A0C3</vt:lpwstr>
  </property>
  <property fmtid="{D5CDD505-2E9C-101B-9397-08002B2CF9AE}" pid="6" name="MediaServiceImageTags">
    <vt:lpwstr/>
  </property>
</Properties>
</file>