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handoutMasterIdLst>
    <p:handoutMasterId r:id="rId17"/>
  </p:handoutMasterIdLst>
  <p:sldIdLst>
    <p:sldId id="267" r:id="rId5"/>
    <p:sldId id="277" r:id="rId6"/>
    <p:sldId id="296" r:id="rId7"/>
    <p:sldId id="301" r:id="rId8"/>
    <p:sldId id="302" r:id="rId9"/>
    <p:sldId id="303" r:id="rId10"/>
    <p:sldId id="304" r:id="rId11"/>
    <p:sldId id="308" r:id="rId12"/>
    <p:sldId id="309" r:id="rId13"/>
    <p:sldId id="305" r:id="rId14"/>
    <p:sldId id="310" r:id="rId15"/>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67C1F-4C7F-4769-B6B7-F52AAC9D4F6B}" v="51" dt="2023-01-05T15:43:10.4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7" d="100"/>
          <a:sy n="47" d="100"/>
        </p:scale>
        <p:origin x="1051" y="72"/>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31567C1F-4C7F-4769-B6B7-F52AAC9D4F6B}"/>
    <pc:docChg chg="addSld delSld modSld">
      <pc:chgData name="Pamela Menares A." userId="S::pmenaresa@duoc.cl::a95b9275-3465-4317-aedc-8c1ab3c21493" providerId="AD" clId="Web-{31567C1F-4C7F-4769-B6B7-F52AAC9D4F6B}" dt="2023-01-05T15:43:10.430" v="22"/>
      <pc:docMkLst>
        <pc:docMk/>
      </pc:docMkLst>
      <pc:sldChg chg="del">
        <pc:chgData name="Pamela Menares A." userId="S::pmenaresa@duoc.cl::a95b9275-3465-4317-aedc-8c1ab3c21493" providerId="AD" clId="Web-{31567C1F-4C7F-4769-B6B7-F52AAC9D4F6B}" dt="2023-01-05T15:43:05.258" v="21"/>
        <pc:sldMkLst>
          <pc:docMk/>
          <pc:sldMk cId="926987900" sldId="293"/>
        </pc:sldMkLst>
      </pc:sldChg>
      <pc:sldChg chg="modSp">
        <pc:chgData name="Pamela Menares A." userId="S::pmenaresa@duoc.cl::a95b9275-3465-4317-aedc-8c1ab3c21493" providerId="AD" clId="Web-{31567C1F-4C7F-4769-B6B7-F52AAC9D4F6B}" dt="2023-01-05T15:41:19.238" v="2" actId="20577"/>
        <pc:sldMkLst>
          <pc:docMk/>
          <pc:sldMk cId="4148003766" sldId="296"/>
        </pc:sldMkLst>
        <pc:spChg chg="mod">
          <ac:chgData name="Pamela Menares A." userId="S::pmenaresa@duoc.cl::a95b9275-3465-4317-aedc-8c1ab3c21493" providerId="AD" clId="Web-{31567C1F-4C7F-4769-B6B7-F52AAC9D4F6B}" dt="2023-01-05T15:41:19.238" v="2" actId="20577"/>
          <ac:spMkLst>
            <pc:docMk/>
            <pc:sldMk cId="4148003766" sldId="296"/>
            <ac:spMk id="3" creationId="{00000000-0000-0000-0000-000000000000}"/>
          </ac:spMkLst>
        </pc:spChg>
      </pc:sldChg>
      <pc:sldChg chg="modSp">
        <pc:chgData name="Pamela Menares A." userId="S::pmenaresa@duoc.cl::a95b9275-3465-4317-aedc-8c1ab3c21493" providerId="AD" clId="Web-{31567C1F-4C7F-4769-B6B7-F52AAC9D4F6B}" dt="2023-01-05T15:41:45.130" v="6" actId="20577"/>
        <pc:sldMkLst>
          <pc:docMk/>
          <pc:sldMk cId="1674434587" sldId="301"/>
        </pc:sldMkLst>
        <pc:spChg chg="mod">
          <ac:chgData name="Pamela Menares A." userId="S::pmenaresa@duoc.cl::a95b9275-3465-4317-aedc-8c1ab3c21493" providerId="AD" clId="Web-{31567C1F-4C7F-4769-B6B7-F52AAC9D4F6B}" dt="2023-01-05T15:41:45.130" v="6" actId="20577"/>
          <ac:spMkLst>
            <pc:docMk/>
            <pc:sldMk cId="1674434587" sldId="301"/>
            <ac:spMk id="3" creationId="{00000000-0000-0000-0000-000000000000}"/>
          </ac:spMkLst>
        </pc:spChg>
      </pc:sldChg>
      <pc:sldChg chg="modSp">
        <pc:chgData name="Pamela Menares A." userId="S::pmenaresa@duoc.cl::a95b9275-3465-4317-aedc-8c1ab3c21493" providerId="AD" clId="Web-{31567C1F-4C7F-4769-B6B7-F52AAC9D4F6B}" dt="2023-01-05T15:42:05.271" v="15" actId="20577"/>
        <pc:sldMkLst>
          <pc:docMk/>
          <pc:sldMk cId="3403191487" sldId="303"/>
        </pc:sldMkLst>
        <pc:spChg chg="mod">
          <ac:chgData name="Pamela Menares A." userId="S::pmenaresa@duoc.cl::a95b9275-3465-4317-aedc-8c1ab3c21493" providerId="AD" clId="Web-{31567C1F-4C7F-4769-B6B7-F52AAC9D4F6B}" dt="2023-01-05T15:42:05.271" v="15" actId="20577"/>
          <ac:spMkLst>
            <pc:docMk/>
            <pc:sldMk cId="3403191487" sldId="303"/>
            <ac:spMk id="3" creationId="{00000000-0000-0000-0000-000000000000}"/>
          </ac:spMkLst>
        </pc:spChg>
      </pc:sldChg>
      <pc:sldChg chg="modSp">
        <pc:chgData name="Pamela Menares A." userId="S::pmenaresa@duoc.cl::a95b9275-3465-4317-aedc-8c1ab3c21493" providerId="AD" clId="Web-{31567C1F-4C7F-4769-B6B7-F52AAC9D4F6B}" dt="2023-01-05T15:43:01.070" v="20" actId="20577"/>
        <pc:sldMkLst>
          <pc:docMk/>
          <pc:sldMk cId="4028390011" sldId="305"/>
        </pc:sldMkLst>
        <pc:spChg chg="mod">
          <ac:chgData name="Pamela Menares A." userId="S::pmenaresa@duoc.cl::a95b9275-3465-4317-aedc-8c1ab3c21493" providerId="AD" clId="Web-{31567C1F-4C7F-4769-B6B7-F52AAC9D4F6B}" dt="2023-01-05T15:42:58.898" v="19" actId="20577"/>
          <ac:spMkLst>
            <pc:docMk/>
            <pc:sldMk cId="4028390011" sldId="305"/>
            <ac:spMk id="2" creationId="{00000000-0000-0000-0000-000000000000}"/>
          </ac:spMkLst>
        </pc:spChg>
        <pc:spChg chg="mod">
          <ac:chgData name="Pamela Menares A." userId="S::pmenaresa@duoc.cl::a95b9275-3465-4317-aedc-8c1ab3c21493" providerId="AD" clId="Web-{31567C1F-4C7F-4769-B6B7-F52AAC9D4F6B}" dt="2023-01-05T15:43:01.070" v="20" actId="20577"/>
          <ac:spMkLst>
            <pc:docMk/>
            <pc:sldMk cId="4028390011" sldId="305"/>
            <ac:spMk id="3" creationId="{00000000-0000-0000-0000-000000000000}"/>
          </ac:spMkLst>
        </pc:spChg>
      </pc:sldChg>
      <pc:sldChg chg="add replId">
        <pc:chgData name="Pamela Menares A." userId="S::pmenaresa@duoc.cl::a95b9275-3465-4317-aedc-8c1ab3c21493" providerId="AD" clId="Web-{31567C1F-4C7F-4769-B6B7-F52AAC9D4F6B}" dt="2023-01-05T15:43:10.430" v="22"/>
        <pc:sldMkLst>
          <pc:docMk/>
          <pc:sldMk cId="970132123" sldId="3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05-01-2023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05-01-2023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1661993"/>
          </a:xfrm>
          <a:solidFill>
            <a:srgbClr val="317DE2"/>
          </a:solidFill>
        </p:spPr>
        <p:txBody>
          <a:bodyPr/>
          <a:lstStyle/>
          <a:p>
            <a:r>
              <a:rPr lang="es-ES" dirty="0"/>
              <a:t>USO DE SESIONES PARA AUTENTICACIÓN</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wrap="square" lIns="0" tIns="0" rIns="0" bIns="0" anchor="t">
            <a:spAutoFit/>
          </a:bodyPr>
          <a:lstStyle/>
          <a:p>
            <a:r>
              <a:rPr lang="es-ES_tradnl" dirty="0">
                <a:latin typeface="Arial"/>
                <a:cs typeface="Arial"/>
              </a:rPr>
              <a:t>ALGO MÁS SOBRE SESSION</a:t>
            </a:r>
            <a:endParaRPr lang="es-CL" dirty="0">
              <a:latin typeface="Arial"/>
              <a:cs typeface="Arial"/>
            </a:endParaRPr>
          </a:p>
        </p:txBody>
      </p:sp>
      <p:sp>
        <p:nvSpPr>
          <p:cNvPr id="3" name="Marcador de texto 2"/>
          <p:cNvSpPr>
            <a:spLocks noGrp="1"/>
          </p:cNvSpPr>
          <p:nvPr>
            <p:ph type="body" sz="quarter" idx="12"/>
          </p:nvPr>
        </p:nvSpPr>
        <p:spPr>
          <a:xfrm>
            <a:off x="2203450" y="2911475"/>
            <a:ext cx="15392400" cy="8309967"/>
          </a:xfrm>
        </p:spPr>
        <p:txBody>
          <a:bodyPr wrap="square" lIns="0" tIns="0" rIns="0" bIns="0" anchor="t">
            <a:spAutoFit/>
          </a:bodyPr>
          <a:lstStyle/>
          <a:p>
            <a:pPr algn="just"/>
            <a:r>
              <a:rPr lang="es-ES" sz="3600" dirty="0">
                <a:latin typeface="Arial"/>
                <a:cs typeface="Arial"/>
              </a:rPr>
              <a:t>En el ejemplo anterior se estaba simulando una autenticación, solo para demostrar el uso de </a:t>
            </a:r>
            <a:r>
              <a:rPr lang="es-ES" sz="3600" b="1" dirty="0" err="1">
                <a:latin typeface="Arial"/>
                <a:cs typeface="Arial"/>
              </a:rPr>
              <a:t>request.session</a:t>
            </a:r>
            <a:r>
              <a:rPr lang="es-ES" sz="3600" dirty="0">
                <a:latin typeface="Arial"/>
                <a:cs typeface="Arial"/>
              </a:rPr>
              <a:t>.  Por último, debe tener presente lo siguiente:</a:t>
            </a:r>
          </a:p>
          <a:p>
            <a:pPr algn="just"/>
            <a:endParaRPr lang="es-ES" sz="3600" dirty="0"/>
          </a:p>
          <a:p>
            <a:pPr algn="just"/>
            <a:r>
              <a:rPr lang="es-ES" sz="3600" dirty="0"/>
              <a:t>Eliminar una variable de  sesión:</a:t>
            </a:r>
          </a:p>
          <a:p>
            <a:pPr algn="just"/>
            <a:endParaRPr lang="es-ES" sz="3600" dirty="0"/>
          </a:p>
          <a:p>
            <a:pPr algn="just"/>
            <a:r>
              <a:rPr lang="es-ES" sz="3600" b="1" dirty="0"/>
              <a:t>del request.session[“usuario”]</a:t>
            </a:r>
          </a:p>
          <a:p>
            <a:pPr algn="just"/>
            <a:endParaRPr lang="es-ES" sz="3600" dirty="0"/>
          </a:p>
          <a:p>
            <a:pPr algn="just"/>
            <a:r>
              <a:rPr lang="es-ES" sz="3600" dirty="0"/>
              <a:t>Preguntar si una variable de sesión existe en un conjunto de variables de  sesión:</a:t>
            </a:r>
          </a:p>
          <a:p>
            <a:pPr algn="just"/>
            <a:endParaRPr lang="es-ES" sz="3600" dirty="0"/>
          </a:p>
          <a:p>
            <a:pPr algn="just"/>
            <a:r>
              <a:rPr lang="es-ES" sz="3600" b="1" dirty="0"/>
              <a:t>If “usuario” in request.session:</a:t>
            </a:r>
          </a:p>
          <a:p>
            <a:pPr algn="just"/>
            <a:endParaRPr lang="es-ES" sz="3600" dirty="0"/>
          </a:p>
          <a:p>
            <a:pPr algn="just"/>
            <a:r>
              <a:rPr lang="es-ES" sz="3600" dirty="0">
                <a:solidFill>
                  <a:srgbClr val="0070C0"/>
                </a:solidFill>
              </a:rPr>
              <a:t>Se recomienda usar solo contenidos String para las variables de sesión.</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402839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1661993"/>
          </a:xfrm>
          <a:solidFill>
            <a:srgbClr val="317DE2"/>
          </a:solidFill>
        </p:spPr>
        <p:txBody>
          <a:bodyPr/>
          <a:lstStyle/>
          <a:p>
            <a:r>
              <a:rPr lang="es-ES" dirty="0"/>
              <a:t>USO DE SESIONES PARA AUTENTICACIÓN</a:t>
            </a:r>
            <a:endParaRPr lang="es-CL" dirty="0"/>
          </a:p>
        </p:txBody>
      </p:sp>
    </p:spTree>
    <p:extLst>
      <p:ext uri="{BB962C8B-B14F-4D97-AF65-F5344CB8AC3E}">
        <p14:creationId xmlns:p14="http://schemas.microsoft.com/office/powerpoint/2010/main" val="97013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2215991"/>
          </a:xfrm>
        </p:spPr>
        <p:txBody>
          <a:bodyPr/>
          <a:lstStyle/>
          <a:p>
            <a:pPr algn="just"/>
            <a:r>
              <a:rPr lang="es-ES_tradnl" sz="3600" dirty="0"/>
              <a:t>En este módulo hablaremos de sesiones, es explicará y realizará un ejemplo simple de funcionamiento.  Esta idea simple se puede extrapolar a cualquier a cualquier caso que requiera almacenar datos en memoria para luego recuperarlos.</a:t>
            </a:r>
            <a:endParaRPr lang="es-CL" dirty="0"/>
          </a:p>
        </p:txBody>
      </p:sp>
      <p:pic>
        <p:nvPicPr>
          <p:cNvPr id="4" name="Imagen 3">
            <a:extLst>
              <a:ext uri="{FF2B5EF4-FFF2-40B4-BE49-F238E27FC236}">
                <a16:creationId xmlns:a16="http://schemas.microsoft.com/office/drawing/2014/main" id="{25F30FEF-2747-ECD8-988F-F58C5E777C75}"/>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20421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3631763"/>
          </a:xfrm>
        </p:spPr>
        <p:txBody>
          <a:bodyPr wrap="square" lIns="0" tIns="0" rIns="0" bIns="0" anchor="t">
            <a:spAutoFit/>
          </a:bodyPr>
          <a:lstStyle/>
          <a:p>
            <a:pPr algn="just"/>
            <a:endParaRPr lang="es-ES_tradnl" sz="3600" dirty="0"/>
          </a:p>
          <a:p>
            <a:pPr marL="342900" indent="-342900" algn="just">
              <a:buFont typeface="Arial" panose="020B0604020202020204" pitchFamily="34" charset="0"/>
              <a:buChar char="•"/>
            </a:pPr>
            <a:r>
              <a:rPr lang="es-ES_tradnl" sz="3600" dirty="0"/>
              <a:t>¿Qué es una sesión?</a:t>
            </a:r>
          </a:p>
          <a:p>
            <a:pPr marL="342900" indent="-342900" algn="just">
              <a:buFont typeface="Arial" panose="020B0604020202020204" pitchFamily="34" charset="0"/>
              <a:buChar char="•"/>
            </a:pPr>
            <a:r>
              <a:rPr lang="es-ES_tradnl" sz="3600" dirty="0"/>
              <a:t>¿Cómo habilito las sesiones?</a:t>
            </a:r>
          </a:p>
          <a:p>
            <a:pPr marL="342900" indent="-342900" algn="just">
              <a:buFont typeface="Arial" panose="020B0604020202020204" pitchFamily="34" charset="0"/>
              <a:buChar char="•"/>
            </a:pPr>
            <a:r>
              <a:rPr lang="es-ES_tradnl" sz="3600" dirty="0">
                <a:latin typeface="Arial"/>
                <a:cs typeface="Arial"/>
              </a:rPr>
              <a:t>¿Crea sesiones en las vistas?</a:t>
            </a:r>
          </a:p>
          <a:p>
            <a:pPr marL="342900" indent="-342900" algn="just">
              <a:buFont typeface="Arial" panose="020B0604020202020204" pitchFamily="34" charset="0"/>
              <a:buChar char="•"/>
            </a:pPr>
            <a:r>
              <a:rPr lang="es-ES_tradnl" sz="3600" dirty="0"/>
              <a:t>Aplicando sesiones</a:t>
            </a:r>
          </a:p>
          <a:p>
            <a:pPr marL="342900" indent="-342900" algn="just">
              <a:buFont typeface="Arial" panose="020B0604020202020204" pitchFamily="34" charset="0"/>
              <a:buChar char="•"/>
            </a:pPr>
            <a:r>
              <a:rPr lang="es-ES_tradnl" sz="3600" dirty="0">
                <a:latin typeface="Arial"/>
                <a:cs typeface="Arial"/>
              </a:rPr>
              <a:t>Algo más sobre las sesiones.</a:t>
            </a:r>
          </a:p>
          <a:p>
            <a:pPr marL="342900" indent="-342900" algn="just">
              <a:buFont typeface="Arial" panose="020B0604020202020204" pitchFamily="34" charset="0"/>
              <a:buChar char="•"/>
            </a:pPr>
            <a:endParaRPr lang="es-CL" dirty="0"/>
          </a:p>
        </p:txBody>
      </p:sp>
      <p:pic>
        <p:nvPicPr>
          <p:cNvPr id="4" name="Imagen 3">
            <a:extLst>
              <a:ext uri="{FF2B5EF4-FFF2-40B4-BE49-F238E27FC236}">
                <a16:creationId xmlns:a16="http://schemas.microsoft.com/office/drawing/2014/main" id="{2583A5D8-56C4-090E-F7C8-B1F87E572402}"/>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¿QUÉ ES UNA SESIÓN?</a:t>
            </a:r>
            <a:endParaRPr lang="es-CL" dirty="0"/>
          </a:p>
        </p:txBody>
      </p:sp>
      <p:sp>
        <p:nvSpPr>
          <p:cNvPr id="3" name="Marcador de texto 2"/>
          <p:cNvSpPr>
            <a:spLocks noGrp="1"/>
          </p:cNvSpPr>
          <p:nvPr>
            <p:ph type="body" sz="quarter" idx="12"/>
          </p:nvPr>
        </p:nvSpPr>
        <p:spPr>
          <a:xfrm>
            <a:off x="2203450" y="2911475"/>
            <a:ext cx="15392400" cy="5539978"/>
          </a:xfrm>
        </p:spPr>
        <p:txBody>
          <a:bodyPr wrap="square" lIns="0" tIns="0" rIns="0" bIns="0" anchor="t">
            <a:spAutoFit/>
          </a:bodyPr>
          <a:lstStyle/>
          <a:p>
            <a:pPr algn="just"/>
            <a:r>
              <a:rPr lang="es-ES" sz="3600" dirty="0">
                <a:latin typeface="Arial"/>
                <a:cs typeface="Arial"/>
              </a:rPr>
              <a:t>Las sesiones son un mecanismo usado por todos los entornos web para almacenar el estado de una página y poder recuperarlos en otra.  HTML se define como un entorno “sin estado”, esto quiere decir que no es capaz de almacenar valores de datos para ser usados en otras páginas.  En la práctica vemos que, si se puede, pero gracias a técnicas como </a:t>
            </a:r>
            <a:r>
              <a:rPr lang="es-ES" sz="3600" b="1" dirty="0">
                <a:latin typeface="Arial"/>
                <a:cs typeface="Arial"/>
              </a:rPr>
              <a:t>sesiones</a:t>
            </a:r>
            <a:r>
              <a:rPr lang="es-ES" sz="3600" dirty="0">
                <a:latin typeface="Arial"/>
                <a:cs typeface="Arial"/>
              </a:rPr>
              <a:t>, </a:t>
            </a:r>
            <a:r>
              <a:rPr lang="es-ES" sz="3600" b="1" dirty="0">
                <a:latin typeface="Arial"/>
                <a:cs typeface="Arial"/>
              </a:rPr>
              <a:t>cookies</a:t>
            </a:r>
            <a:r>
              <a:rPr lang="es-ES" sz="3600" dirty="0">
                <a:latin typeface="Arial"/>
                <a:cs typeface="Arial"/>
              </a:rPr>
              <a:t>, </a:t>
            </a:r>
            <a:r>
              <a:rPr lang="es-ES" sz="3600" b="1" dirty="0">
                <a:latin typeface="Arial"/>
                <a:cs typeface="Arial"/>
              </a:rPr>
              <a:t>base de datos</a:t>
            </a:r>
            <a:r>
              <a:rPr lang="es-ES" sz="3600" dirty="0">
                <a:latin typeface="Arial"/>
                <a:cs typeface="Arial"/>
              </a:rPr>
              <a:t>, etc.</a:t>
            </a:r>
          </a:p>
          <a:p>
            <a:pPr algn="just"/>
            <a:endParaRPr lang="es-ES" sz="3600" dirty="0"/>
          </a:p>
          <a:p>
            <a:pPr algn="just"/>
            <a:r>
              <a:rPr lang="es-ES" sz="3600" dirty="0">
                <a:latin typeface="Arial"/>
                <a:cs typeface="Arial"/>
              </a:rPr>
              <a:t>En resumen, imagínese una sesión como un área de memoria, siempre disponible en su sitio web, donde puede guardar variables.    </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167443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¿CÓMO HABILITO LAS SESIONES?</a:t>
            </a:r>
            <a:endParaRPr lang="es-CL" dirty="0"/>
          </a:p>
        </p:txBody>
      </p:sp>
      <p:sp>
        <p:nvSpPr>
          <p:cNvPr id="3" name="Marcador de texto 2"/>
          <p:cNvSpPr>
            <a:spLocks noGrp="1"/>
          </p:cNvSpPr>
          <p:nvPr>
            <p:ph type="body" sz="quarter" idx="12"/>
          </p:nvPr>
        </p:nvSpPr>
        <p:spPr>
          <a:xfrm>
            <a:off x="2203450" y="2911475"/>
            <a:ext cx="15392400" cy="1661993"/>
          </a:xfrm>
        </p:spPr>
        <p:txBody>
          <a:bodyPr/>
          <a:lstStyle/>
          <a:p>
            <a:pPr algn="just"/>
            <a:r>
              <a:rPr lang="es-ES" sz="3600" dirty="0"/>
              <a:t>Por lo general viene todo configurado en su proyecto, pero es bueno verificar que el archivo settings.py tenga lo siguiente:</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B01BCBB4-B093-0390-DE11-37C55EAFBBF7}"/>
              </a:ext>
            </a:extLst>
          </p:cNvPr>
          <p:cNvPicPr>
            <a:picLocks noChangeAspect="1"/>
          </p:cNvPicPr>
          <p:nvPr/>
        </p:nvPicPr>
        <p:blipFill>
          <a:blip r:embed="rId3"/>
          <a:stretch>
            <a:fillRect/>
          </a:stretch>
        </p:blipFill>
        <p:spPr>
          <a:xfrm>
            <a:off x="5861050" y="4130675"/>
            <a:ext cx="7372350" cy="596265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890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287000" cy="1477328"/>
          </a:xfrm>
        </p:spPr>
        <p:txBody>
          <a:bodyPr/>
          <a:lstStyle/>
          <a:p>
            <a:r>
              <a:rPr lang="es-ES_tradnl" dirty="0"/>
              <a:t>CREAR SESIONES EN LAS VISTAS</a:t>
            </a:r>
            <a:endParaRPr lang="es-CL" dirty="0"/>
          </a:p>
        </p:txBody>
      </p:sp>
      <p:sp>
        <p:nvSpPr>
          <p:cNvPr id="3" name="Marcador de texto 2"/>
          <p:cNvSpPr>
            <a:spLocks noGrp="1"/>
          </p:cNvSpPr>
          <p:nvPr>
            <p:ph type="body" sz="quarter" idx="12"/>
          </p:nvPr>
        </p:nvSpPr>
        <p:spPr>
          <a:xfrm>
            <a:off x="2203450" y="2911475"/>
            <a:ext cx="15392400" cy="6647974"/>
          </a:xfrm>
        </p:spPr>
        <p:txBody>
          <a:bodyPr wrap="square" lIns="0" tIns="0" rIns="0" bIns="0" anchor="t">
            <a:spAutoFit/>
          </a:bodyPr>
          <a:lstStyle/>
          <a:p>
            <a:pPr algn="just"/>
            <a:r>
              <a:rPr lang="es-ES" sz="3600" dirty="0">
                <a:latin typeface="Arial"/>
                <a:cs typeface="Arial"/>
              </a:rPr>
              <a:t>Para usar una sesión utilizamos el objeto </a:t>
            </a:r>
            <a:r>
              <a:rPr lang="es-ES" sz="3600" dirty="0" err="1">
                <a:latin typeface="Arial"/>
                <a:cs typeface="Arial"/>
              </a:rPr>
              <a:t>request</a:t>
            </a:r>
            <a:r>
              <a:rPr lang="es-ES" sz="3600" dirty="0">
                <a:latin typeface="Arial"/>
                <a:cs typeface="Arial"/>
              </a:rPr>
              <a:t> y el atributo </a:t>
            </a:r>
            <a:r>
              <a:rPr lang="es-ES" sz="3600" dirty="0" err="1">
                <a:latin typeface="Arial"/>
                <a:cs typeface="Arial"/>
              </a:rPr>
              <a:t>session</a:t>
            </a:r>
            <a:r>
              <a:rPr lang="es-ES" sz="3600" dirty="0">
                <a:latin typeface="Arial"/>
                <a:cs typeface="Arial"/>
              </a:rPr>
              <a:t>.</a:t>
            </a:r>
          </a:p>
          <a:p>
            <a:pPr algn="just"/>
            <a:endParaRPr lang="es-ES" sz="3600" dirty="0"/>
          </a:p>
          <a:p>
            <a:pPr algn="just"/>
            <a:r>
              <a:rPr lang="es-ES" sz="3600" dirty="0"/>
              <a:t>Ejemplos:</a:t>
            </a:r>
          </a:p>
          <a:p>
            <a:pPr algn="just"/>
            <a:endParaRPr lang="es-ES" sz="3600" dirty="0"/>
          </a:p>
          <a:p>
            <a:pPr algn="just"/>
            <a:r>
              <a:rPr lang="es-ES" sz="3600" dirty="0"/>
              <a:t>- Para crear una variable de sesión llamada “usuario” con el valor “cgarcia” haremos lo siguiente:</a:t>
            </a:r>
          </a:p>
          <a:p>
            <a:pPr algn="just"/>
            <a:endParaRPr lang="es-ES" sz="3600" dirty="0"/>
          </a:p>
          <a:p>
            <a:pPr algn="just"/>
            <a:r>
              <a:rPr lang="es-ES" sz="3600" b="1" dirty="0"/>
              <a:t>request.session[“usuario”]=“cgarcia”</a:t>
            </a:r>
          </a:p>
          <a:p>
            <a:pPr algn="just"/>
            <a:endParaRPr lang="es-ES" sz="3600" b="1" dirty="0"/>
          </a:p>
          <a:p>
            <a:pPr algn="just"/>
            <a:r>
              <a:rPr lang="es-ES" sz="3600" dirty="0"/>
              <a:t>- Para recuperar el valor de usuario debe hacer lo siguiente:</a:t>
            </a:r>
          </a:p>
          <a:p>
            <a:pPr algn="just"/>
            <a:endParaRPr lang="es-ES_tradnl" sz="3600" dirty="0"/>
          </a:p>
          <a:p>
            <a:pPr algn="just"/>
            <a:r>
              <a:rPr lang="es-ES_tradnl" sz="3600" b="1" dirty="0"/>
              <a:t>usuario=request.session[“usuario”]</a:t>
            </a: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340319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APLICANDO SESIONES</a:t>
            </a:r>
            <a:endParaRPr lang="es-CL" dirty="0"/>
          </a:p>
        </p:txBody>
      </p:sp>
      <p:sp>
        <p:nvSpPr>
          <p:cNvPr id="3" name="Marcador de texto 2"/>
          <p:cNvSpPr>
            <a:spLocks noGrp="1"/>
          </p:cNvSpPr>
          <p:nvPr>
            <p:ph type="body" sz="quarter" idx="12"/>
          </p:nvPr>
        </p:nvSpPr>
        <p:spPr>
          <a:xfrm>
            <a:off x="2203450" y="2911475"/>
            <a:ext cx="15392400" cy="3323987"/>
          </a:xfrm>
        </p:spPr>
        <p:txBody>
          <a:bodyPr/>
          <a:lstStyle/>
          <a:p>
            <a:pPr algn="just"/>
            <a:r>
              <a:rPr lang="es-ES" sz="3600" dirty="0"/>
              <a:t>En la siguiente página, donde marca la fecha, indica que no hay un usuario registrado.  Por ahora nos vamos a saltar el proceso de Autentificación (luego lo veremos) y vamos a simular que está logeado el usuario cgarcia.</a:t>
            </a:r>
          </a:p>
          <a:p>
            <a:pPr algn="just"/>
            <a:r>
              <a:rPr lang="es-ES" sz="3600" dirty="0"/>
              <a:t>Entonces, cuando llamemos a </a:t>
            </a:r>
            <a:r>
              <a:rPr lang="es-ES" sz="3600" b="1" dirty="0"/>
              <a:t>/administrador/menu </a:t>
            </a:r>
            <a:r>
              <a:rPr lang="es-ES" sz="3600" dirty="0"/>
              <a:t>nos mostrará el menú con el usuario que crearemos en la vista.</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BF4471B6-4823-406E-6754-D13DD3E473D4}"/>
              </a:ext>
            </a:extLst>
          </p:cNvPr>
          <p:cNvPicPr>
            <a:picLocks noChangeAspect="1"/>
          </p:cNvPicPr>
          <p:nvPr/>
        </p:nvPicPr>
        <p:blipFill>
          <a:blip r:embed="rId3"/>
          <a:stretch>
            <a:fillRect/>
          </a:stretch>
        </p:blipFill>
        <p:spPr>
          <a:xfrm>
            <a:off x="7089775" y="6235462"/>
            <a:ext cx="5619750" cy="3400425"/>
          </a:xfrm>
          <a:prstGeom prst="rect">
            <a:avLst/>
          </a:prstGeom>
          <a:solidFill>
            <a:schemeClr val="tx1">
              <a:lumMod val="75000"/>
              <a:lumOff val="25000"/>
            </a:schemeClr>
          </a:solid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1062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APLICANDO SESIONES</a:t>
            </a:r>
            <a:endParaRPr lang="es-CL" dirty="0"/>
          </a:p>
        </p:txBody>
      </p:sp>
      <p:sp>
        <p:nvSpPr>
          <p:cNvPr id="3" name="Marcador de texto 2"/>
          <p:cNvSpPr>
            <a:spLocks noGrp="1"/>
          </p:cNvSpPr>
          <p:nvPr>
            <p:ph type="body" sz="quarter" idx="12"/>
          </p:nvPr>
        </p:nvSpPr>
        <p:spPr>
          <a:xfrm>
            <a:off x="2203450" y="2911475"/>
            <a:ext cx="15392400" cy="2769989"/>
          </a:xfrm>
        </p:spPr>
        <p:txBody>
          <a:bodyPr/>
          <a:lstStyle/>
          <a:p>
            <a:pPr algn="just"/>
            <a:r>
              <a:rPr lang="es-ES" sz="3600" dirty="0"/>
              <a:t>En el archivo views.py, en la función menu, creamos una variable de sesión llamada “usuario” y le asignamos “cgarcia”, luego a la variable usuario le asignamos  el valor de nuestra variable de sesión “usuario”, lo asignamos a context y redirigimos a menu.html.</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7" name="Imagen 6">
            <a:extLst>
              <a:ext uri="{FF2B5EF4-FFF2-40B4-BE49-F238E27FC236}">
                <a16:creationId xmlns:a16="http://schemas.microsoft.com/office/drawing/2014/main" id="{0ED7FA95-0DB5-1920-BF91-ED8077319FC6}"/>
              </a:ext>
            </a:extLst>
          </p:cNvPr>
          <p:cNvPicPr>
            <a:picLocks noChangeAspect="1"/>
          </p:cNvPicPr>
          <p:nvPr/>
        </p:nvPicPr>
        <p:blipFill>
          <a:blip r:embed="rId3"/>
          <a:stretch>
            <a:fillRect/>
          </a:stretch>
        </p:blipFill>
        <p:spPr>
          <a:xfrm>
            <a:off x="3575050" y="5854999"/>
            <a:ext cx="11021374" cy="209073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4593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APLICANDO SESIONES</a:t>
            </a:r>
            <a:endParaRPr lang="es-CL" dirty="0"/>
          </a:p>
        </p:txBody>
      </p:sp>
      <p:sp>
        <p:nvSpPr>
          <p:cNvPr id="3" name="Marcador de texto 2"/>
          <p:cNvSpPr>
            <a:spLocks noGrp="1"/>
          </p:cNvSpPr>
          <p:nvPr>
            <p:ph type="body" sz="quarter" idx="12"/>
          </p:nvPr>
        </p:nvSpPr>
        <p:spPr>
          <a:xfrm>
            <a:off x="2181860" y="2759075"/>
            <a:ext cx="15392400" cy="2215991"/>
          </a:xfrm>
        </p:spPr>
        <p:txBody>
          <a:bodyPr/>
          <a:lstStyle/>
          <a:p>
            <a:pPr algn="just"/>
            <a:r>
              <a:rPr lang="es-ES_tradnl" sz="3600" dirty="0"/>
              <a:t>Ahora estamos en el archivo base.html, por contexto llegó la variable usuario con el valor “cgarcia”.   La línea 61 pregunta si es distinto de None,, si lo es, muestra el valor de {{usuario}}, en caso contrario deja el texto “login”.</a:t>
            </a:r>
            <a:endParaRPr lang="es-ES"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589B6DCD-AB78-2B6D-7AF7-F58CF2E0AF3C}"/>
              </a:ext>
            </a:extLst>
          </p:cNvPr>
          <p:cNvPicPr>
            <a:picLocks noChangeAspect="1"/>
          </p:cNvPicPr>
          <p:nvPr/>
        </p:nvPicPr>
        <p:blipFill>
          <a:blip r:embed="rId3"/>
          <a:stretch>
            <a:fillRect/>
          </a:stretch>
        </p:blipFill>
        <p:spPr>
          <a:xfrm>
            <a:off x="2181860" y="5273675"/>
            <a:ext cx="9791421" cy="4230607"/>
          </a:xfrm>
          <a:prstGeom prst="rect">
            <a:avLst/>
          </a:prstGeom>
          <a:solidFill>
            <a:schemeClr val="tx1">
              <a:lumMod val="75000"/>
              <a:lumOff val="25000"/>
            </a:schemeClr>
          </a:solidFill>
          <a:effectLst>
            <a:outerShdw blurRad="50800" dist="38100" dir="2700000" algn="tl" rotWithShape="0">
              <a:prstClr val="black">
                <a:alpha val="40000"/>
              </a:prstClr>
            </a:outerShdw>
          </a:effectLst>
        </p:spPr>
      </p:pic>
      <p:pic>
        <p:nvPicPr>
          <p:cNvPr id="9" name="Imagen 8">
            <a:extLst>
              <a:ext uri="{FF2B5EF4-FFF2-40B4-BE49-F238E27FC236}">
                <a16:creationId xmlns:a16="http://schemas.microsoft.com/office/drawing/2014/main" id="{49243835-931A-8F5F-DAB3-FAFEEDCC7D30}"/>
              </a:ext>
            </a:extLst>
          </p:cNvPr>
          <p:cNvPicPr>
            <a:picLocks noChangeAspect="1"/>
          </p:cNvPicPr>
          <p:nvPr/>
        </p:nvPicPr>
        <p:blipFill>
          <a:blip r:embed="rId4"/>
          <a:stretch>
            <a:fillRect/>
          </a:stretch>
        </p:blipFill>
        <p:spPr>
          <a:xfrm>
            <a:off x="12504716" y="5371486"/>
            <a:ext cx="5069544" cy="3104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8158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5FD27DB0-4AA5-4921-8C35-F94BC046BC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3005</TotalTime>
  <Words>541</Words>
  <Application>Microsoft Office PowerPoint</Application>
  <PresentationFormat>Personalizado</PresentationFormat>
  <Paragraphs>50</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Cristian Orlando Garcia Gutierrez</cp:lastModifiedBy>
  <cp:revision>119</cp:revision>
  <dcterms:created xsi:type="dcterms:W3CDTF">2021-04-02T01:36:00Z</dcterms:created>
  <dcterms:modified xsi:type="dcterms:W3CDTF">2023-01-05T15:43:18Z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