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7" r:id="rId6"/>
    <p:sldId id="296" r:id="rId7"/>
    <p:sldId id="303" r:id="rId8"/>
    <p:sldId id="304" r:id="rId9"/>
    <p:sldId id="305" r:id="rId10"/>
    <p:sldId id="306" r:id="rId11"/>
    <p:sldId id="307" r:id="rId12"/>
    <p:sldId id="301" r:id="rId13"/>
    <p:sldId id="308" r:id="rId14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C9D11E"/>
    <a:srgbClr val="9EA4A8"/>
    <a:srgbClr val="E60C7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1A5A0-F953-4D03-AF41-721B989B107B}" v="6" dt="2023-01-03T20:57:40.6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39" d="100"/>
          <a:sy n="39" d="100"/>
        </p:scale>
        <p:origin x="92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43E1A5A0-F953-4D03-AF41-721B989B107B}"/>
    <pc:docChg chg="addSld delSld modSld">
      <pc:chgData name="Pamela Menares A." userId="S::pmenaresa@duoc.cl::a95b9275-3465-4317-aedc-8c1ab3c21493" providerId="AD" clId="Web-{43E1A5A0-F953-4D03-AF41-721B989B107B}" dt="2023-01-03T20:57:40.621" v="3"/>
      <pc:docMkLst>
        <pc:docMk/>
      </pc:docMkLst>
      <pc:sldChg chg="modSp">
        <pc:chgData name="Pamela Menares A." userId="S::pmenaresa@duoc.cl::a95b9275-3465-4317-aedc-8c1ab3c21493" providerId="AD" clId="Web-{43E1A5A0-F953-4D03-AF41-721B989B107B}" dt="2023-01-03T20:54:29.085" v="1" actId="20577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43E1A5A0-F953-4D03-AF41-721B989B107B}" dt="2023-01-03T20:54:29.085" v="1" actId="20577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43E1A5A0-F953-4D03-AF41-721B989B107B}" dt="2023-01-03T20:57:39.324" v="2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43E1A5A0-F953-4D03-AF41-721B989B107B}" dt="2023-01-03T20:57:40.621" v="3"/>
        <pc:sldMkLst>
          <pc:docMk/>
          <pc:sldMk cId="696892584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6F059-D3E2-4D30-9EB0-2219C30D8EEB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51896-F43A-4A89-85A7-E812D2C0887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37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FORMULARIOS WEB Y BOOTSTRAP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349875"/>
            <a:ext cx="10649035" cy="1661993"/>
          </a:xfrm>
          <a:solidFill>
            <a:srgbClr val="317DE2"/>
          </a:solidFill>
        </p:spPr>
        <p:txBody>
          <a:bodyPr/>
          <a:lstStyle/>
          <a:p>
            <a:r>
              <a:rPr lang="es-ES" dirty="0"/>
              <a:t>FORMULARIOS WEB Y BOOTSTRAP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68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166199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ES_tradnl" sz="3600" dirty="0">
                <a:latin typeface="Arial"/>
                <a:cs typeface="Arial"/>
              </a:rPr>
              <a:t>Ya sabemos qué es un formulario y cómo crearlo, a continuación, se explicará cómo incorporar el Framework Bootstrap en la creación de formularios.</a:t>
            </a:r>
            <a:endParaRPr lang="es-CL" dirty="0"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1415772"/>
          </a:xfrm>
        </p:spPr>
        <p:txBody>
          <a:bodyPr/>
          <a:lstStyle/>
          <a:p>
            <a:pPr algn="just"/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Formularios con </a:t>
            </a:r>
            <a:r>
              <a:rPr lang="es-ES_tradnl" sz="3600" dirty="0" err="1"/>
              <a:t>Bootstrap</a:t>
            </a:r>
            <a:endParaRPr lang="es-ES_tradnl" sz="3600" dirty="0"/>
          </a:p>
          <a:p>
            <a:pPr algn="just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877985"/>
          </a:xfrm>
        </p:spPr>
        <p:txBody>
          <a:bodyPr/>
          <a:lstStyle/>
          <a:p>
            <a:pPr algn="just"/>
            <a:r>
              <a:rPr lang="es-ES" sz="3600" dirty="0"/>
              <a:t>Como los formularios son una componente muy importante de casi todas las páginas web, Bootstrap contiene una serie de clases que permiten dar formato a los elementos de un formulario.</a:t>
            </a:r>
          </a:p>
          <a:p>
            <a:pPr algn="just"/>
            <a:r>
              <a:rPr lang="es-ES" sz="3600" dirty="0"/>
              <a:t>Por ejemplo: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A51464-B489-46D0-8BE3-34A37091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302" y="5326062"/>
            <a:ext cx="5210833" cy="37576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AC62F7-CC24-4E75-BC70-536B807AE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0" y="5326062"/>
            <a:ext cx="990013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 dirty="0"/>
              <a:t>Las clases más comúnmente utilizadas para los formularios es la clase </a:t>
            </a:r>
            <a:r>
              <a:rPr lang="es-ES" sz="3600" dirty="0" err="1"/>
              <a:t>form-group</a:t>
            </a:r>
            <a:r>
              <a:rPr lang="es-ES" sz="3600" dirty="0"/>
              <a:t> la cual permite agrupar un conjunto de elemento, generalmente </a:t>
            </a:r>
            <a:r>
              <a:rPr lang="es-ES" sz="3600" dirty="0" err="1"/>
              <a:t>label</a:t>
            </a:r>
            <a:r>
              <a:rPr lang="es-ES" sz="3600" dirty="0"/>
              <a:t> y controles de ingreso de datos.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BA130F-91D7-4FD7-9B36-F3A89A01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4722712"/>
            <a:ext cx="14235028" cy="31473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34B8DF-665E-4765-8917-DEEAE24A5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0" y="8046699"/>
            <a:ext cx="6740662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48793" y="2769593"/>
            <a:ext cx="15392400" cy="7201972"/>
          </a:xfrm>
        </p:spPr>
        <p:txBody>
          <a:bodyPr/>
          <a:lstStyle/>
          <a:p>
            <a:pPr algn="just"/>
            <a:r>
              <a:rPr lang="es-ES" sz="3600" dirty="0"/>
              <a:t>A los controles de formulario, se les aplica la clase </a:t>
            </a:r>
            <a:r>
              <a:rPr lang="es-ES" sz="3600" dirty="0" err="1"/>
              <a:t>form</a:t>
            </a:r>
            <a:r>
              <a:rPr lang="es-ES" sz="3600" dirty="0"/>
              <a:t>-control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Para los controles de archivo, se aplica la clase </a:t>
            </a:r>
            <a:r>
              <a:rPr lang="es-ES" sz="3600" dirty="0" err="1"/>
              <a:t>form</a:t>
            </a:r>
            <a:r>
              <a:rPr lang="es-ES" sz="3600" dirty="0"/>
              <a:t>-control-file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3E914E-8F59-4DB9-A06A-6EEB07FD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08" y="3825875"/>
            <a:ext cx="149085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6"/>
            <a:ext cx="15392400" cy="1828800"/>
          </a:xfrm>
        </p:spPr>
        <p:txBody>
          <a:bodyPr/>
          <a:lstStyle/>
          <a:p>
            <a:pPr algn="just"/>
            <a:r>
              <a:rPr lang="es-ES" sz="3600" dirty="0"/>
              <a:t>Para los controles checkbox y radio button, existe una clase especial llamada form-check que permite agrupar el contenido apilado.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A2B41B-1F4A-4E18-BB99-694BAD84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4511675"/>
            <a:ext cx="11435058" cy="52896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0433F9-EE24-43FE-8308-CFD14B55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8508" y="5051347"/>
            <a:ext cx="4511946" cy="25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738664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2769989"/>
          </a:xfrm>
        </p:spPr>
        <p:txBody>
          <a:bodyPr/>
          <a:lstStyle/>
          <a:p>
            <a:pPr algn="just"/>
            <a:r>
              <a:rPr lang="es-ES" sz="3600" dirty="0"/>
              <a:t>Si necesita que los controles se desplieguen de forma horizontal entonces debe aplicar la clase form-check-</a:t>
            </a:r>
            <a:r>
              <a:rPr lang="es-ES" sz="3600" dirty="0" err="1"/>
              <a:t>inline</a:t>
            </a:r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82F223-3D00-44FA-8D79-B1C071AC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4286513"/>
            <a:ext cx="13877656" cy="50666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303720-11FC-4D97-BAFE-15DBEBF43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9312275"/>
            <a:ext cx="821234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8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782637"/>
            <a:ext cx="10058400" cy="1477328"/>
          </a:xfrm>
        </p:spPr>
        <p:txBody>
          <a:bodyPr/>
          <a:lstStyle/>
          <a:p>
            <a:r>
              <a:rPr lang="es-ES_tradnl" dirty="0"/>
              <a:t>FORMULARIOS EN BOOTSTRAP</a:t>
            </a:r>
            <a:endParaRPr lang="es-CL" dirty="0"/>
          </a:p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203450" y="2911475"/>
            <a:ext cx="15392400" cy="3323987"/>
          </a:xfrm>
        </p:spPr>
        <p:txBody>
          <a:bodyPr/>
          <a:lstStyle/>
          <a:p>
            <a:pPr algn="just"/>
            <a:r>
              <a:rPr lang="es-ES" sz="3600" dirty="0"/>
              <a:t>Los botones de los formularios poseen una clase estándar para todos que es </a:t>
            </a:r>
            <a:r>
              <a:rPr lang="es-ES" sz="3600" dirty="0" err="1"/>
              <a:t>btn</a:t>
            </a:r>
            <a:r>
              <a:rPr lang="es-ES" sz="3600" dirty="0"/>
              <a:t>. Adicionalmente a la clase </a:t>
            </a:r>
            <a:r>
              <a:rPr lang="es-ES" sz="3600" dirty="0" err="1"/>
              <a:t>btn</a:t>
            </a:r>
            <a:r>
              <a:rPr lang="es-ES" sz="3600" dirty="0"/>
              <a:t>, existe una serie de clases que definen color del botón.</a:t>
            </a:r>
          </a:p>
          <a:p>
            <a:pPr algn="just"/>
            <a:endParaRPr lang="es-ES" sz="3600" dirty="0"/>
          </a:p>
          <a:p>
            <a:pPr algn="just"/>
            <a:endParaRPr lang="es-ES" sz="3600" dirty="0"/>
          </a:p>
          <a:p>
            <a:pPr algn="just"/>
            <a:endParaRPr lang="es-ES_tradnl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106" y="636745"/>
            <a:ext cx="1505487" cy="1233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5F5CA52-97EA-45CC-85EA-98A0453D3E18}"/>
              </a:ext>
            </a:extLst>
          </p:cNvPr>
          <p:cNvSpPr txBox="1"/>
          <p:nvPr/>
        </p:nvSpPr>
        <p:spPr>
          <a:xfrm>
            <a:off x="2736850" y="4925709"/>
            <a:ext cx="5181600" cy="491996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btn-primary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btn-secondary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btn-success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btn-danger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btn-warning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btn-info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</a:t>
            </a:r>
            <a:r>
              <a:rPr lang="es-CL" sz="3600" dirty="0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-light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6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btn-dark</a:t>
            </a:r>
            <a:endParaRPr lang="es-CL" sz="36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BEE90A-79F2-49B9-9EA6-EF599AB54EC6}"/>
              </a:ext>
            </a:extLst>
          </p:cNvPr>
          <p:cNvSpPr txBox="1"/>
          <p:nvPr/>
        </p:nvSpPr>
        <p:spPr>
          <a:xfrm>
            <a:off x="9747250" y="4925709"/>
            <a:ext cx="4343400" cy="392936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btn-outline-primary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btn-outline-secondary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btn-outline-success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btn-outline-danger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btn-outline-warning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btn-outline-info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</a:t>
            </a:r>
            <a:r>
              <a:rPr lang="es-CL" sz="3200" dirty="0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-</a:t>
            </a: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outline</a:t>
            </a:r>
            <a:r>
              <a:rPr lang="es-CL" sz="3200" dirty="0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-light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3200" dirty="0" err="1">
                <a:solidFill>
                  <a:srgbClr val="818990"/>
                </a:solidFill>
                <a:latin typeface="Franklin Gothic" panose="020B0604020202020204" charset="0"/>
                <a:cs typeface="Franklin Gothic" panose="020B0604020202020204" charset="0"/>
              </a:rPr>
              <a:t>btn-outline-dark</a:t>
            </a:r>
            <a:endParaRPr lang="es-CL" sz="3200" dirty="0">
              <a:solidFill>
                <a:srgbClr val="818990"/>
              </a:solidFill>
              <a:latin typeface="Franklin Gothic" panose="020B0604020202020204" charset="0"/>
              <a:cs typeface="Franklin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3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E1DB6E-62B3-48CF-9E7A-D6559BE27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230</Words>
  <Application>Microsoft Office PowerPoint</Application>
  <PresentationFormat>Personalizado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Pamela Menares A.</cp:lastModifiedBy>
  <cp:revision>133</cp:revision>
  <dcterms:created xsi:type="dcterms:W3CDTF">2021-04-02T01:36:00Z</dcterms:created>
  <dcterms:modified xsi:type="dcterms:W3CDTF">2023-01-03T21:08:27Z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