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77" r:id="rId6"/>
    <p:sldId id="296" r:id="rId7"/>
    <p:sldId id="303" r:id="rId8"/>
    <p:sldId id="317" r:id="rId9"/>
    <p:sldId id="318" r:id="rId10"/>
    <p:sldId id="316" r:id="rId11"/>
    <p:sldId id="319" r:id="rId12"/>
    <p:sldId id="320" r:id="rId13"/>
    <p:sldId id="321" r:id="rId14"/>
    <p:sldId id="322" r:id="rId15"/>
    <p:sldId id="323" r:id="rId16"/>
    <p:sldId id="324" r:id="rId1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F2693-79FD-4BCB-9D6F-812CF2F3C06B}" v="3" dt="2023-01-04T14:28:51.309"/>
    <p1510:client id="{77752AB2-F6CD-486A-A666-921EC0B56838}" v="13" dt="2023-01-04T14:27:49.373"/>
    <p1510:client id="{993F06B8-A423-4155-A615-89E1FE313BD1}" v="10" dt="2023-01-03T21:38:44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9" d="100"/>
          <a:sy n="49" d="100"/>
        </p:scale>
        <p:origin x="8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993F06B8-A423-4155-A615-89E1FE313BD1}"/>
    <pc:docChg chg="modSld">
      <pc:chgData name="Pamela Menares A." userId="S::pmenaresa@duoc.cl::a95b9275-3465-4317-aedc-8c1ab3c21493" providerId="AD" clId="Web-{993F06B8-A423-4155-A615-89E1FE313BD1}" dt="2023-01-03T21:38:43.701" v="2" actId="20577"/>
      <pc:docMkLst>
        <pc:docMk/>
      </pc:docMkLst>
      <pc:sldChg chg="modSp">
        <pc:chgData name="Pamela Menares A." userId="S::pmenaresa@duoc.cl::a95b9275-3465-4317-aedc-8c1ab3c21493" providerId="AD" clId="Web-{993F06B8-A423-4155-A615-89E1FE313BD1}" dt="2023-01-03T21:38:43.701" v="2" actId="20577"/>
        <pc:sldMkLst>
          <pc:docMk/>
          <pc:sldMk cId="1478826883" sldId="303"/>
        </pc:sldMkLst>
        <pc:spChg chg="mod">
          <ac:chgData name="Pamela Menares A." userId="S::pmenaresa@duoc.cl::a95b9275-3465-4317-aedc-8c1ab3c21493" providerId="AD" clId="Web-{993F06B8-A423-4155-A615-89E1FE313BD1}" dt="2023-01-03T21:38:43.701" v="2" actId="20577"/>
          <ac:spMkLst>
            <pc:docMk/>
            <pc:sldMk cId="1478826883" sldId="303"/>
            <ac:spMk id="3" creationId="{00000000-0000-0000-0000-000000000000}"/>
          </ac:spMkLst>
        </pc:spChg>
      </pc:sldChg>
    </pc:docChg>
  </pc:docChgLst>
  <pc:docChgLst>
    <pc:chgData name="Pamela Menares A." userId="S::pmenaresa@duoc.cl::a95b9275-3465-4317-aedc-8c1ab3c21493" providerId="AD" clId="Web-{487F2693-79FD-4BCB-9D6F-812CF2F3C06B}"/>
    <pc:docChg chg="modSld">
      <pc:chgData name="Pamela Menares A." userId="S::pmenaresa@duoc.cl::a95b9275-3465-4317-aedc-8c1ab3c21493" providerId="AD" clId="Web-{487F2693-79FD-4BCB-9D6F-812CF2F3C06B}" dt="2023-01-04T14:28:48.762" v="0" actId="20577"/>
      <pc:docMkLst>
        <pc:docMk/>
      </pc:docMkLst>
      <pc:sldChg chg="modSp">
        <pc:chgData name="Pamela Menares A." userId="S::pmenaresa@duoc.cl::a95b9275-3465-4317-aedc-8c1ab3c21493" providerId="AD" clId="Web-{487F2693-79FD-4BCB-9D6F-812CF2F3C06B}" dt="2023-01-04T14:28:48.762" v="0" actId="20577"/>
        <pc:sldMkLst>
          <pc:docMk/>
          <pc:sldMk cId="700124437" sldId="323"/>
        </pc:sldMkLst>
        <pc:spChg chg="mod">
          <ac:chgData name="Pamela Menares A." userId="S::pmenaresa@duoc.cl::a95b9275-3465-4317-aedc-8c1ab3c21493" providerId="AD" clId="Web-{487F2693-79FD-4BCB-9D6F-812CF2F3C06B}" dt="2023-01-04T14:28:48.762" v="0" actId="20577"/>
          <ac:spMkLst>
            <pc:docMk/>
            <pc:sldMk cId="700124437" sldId="323"/>
            <ac:spMk id="3" creationId="{00000000-0000-0000-0000-000000000000}"/>
          </ac:spMkLst>
        </pc:spChg>
      </pc:sldChg>
    </pc:docChg>
  </pc:docChgLst>
  <pc:docChgLst>
    <pc:chgData name="Pamela Menares A." userId="S::pmenaresa@duoc.cl::a95b9275-3465-4317-aedc-8c1ab3c21493" providerId="AD" clId="Web-{77752AB2-F6CD-486A-A666-921EC0B56838}"/>
    <pc:docChg chg="addSld delSld modSld sldOrd">
      <pc:chgData name="Pamela Menares A." userId="S::pmenaresa@duoc.cl::a95b9275-3465-4317-aedc-8c1ab3c21493" providerId="AD" clId="Web-{77752AB2-F6CD-486A-A666-921EC0B56838}" dt="2023-01-04T14:27:46.483" v="6" actId="20577"/>
      <pc:docMkLst>
        <pc:docMk/>
      </pc:docMkLst>
      <pc:sldChg chg="del">
        <pc:chgData name="Pamela Menares A." userId="S::pmenaresa@duoc.cl::a95b9275-3465-4317-aedc-8c1ab3c21493" providerId="AD" clId="Web-{77752AB2-F6CD-486A-A666-921EC0B56838}" dt="2023-01-04T14:26:16.997" v="0"/>
        <pc:sldMkLst>
          <pc:docMk/>
          <pc:sldMk cId="926987900" sldId="293"/>
        </pc:sldMkLst>
      </pc:sldChg>
      <pc:sldChg chg="modSp">
        <pc:chgData name="Pamela Menares A." userId="S::pmenaresa@duoc.cl::a95b9275-3465-4317-aedc-8c1ab3c21493" providerId="AD" clId="Web-{77752AB2-F6CD-486A-A666-921EC0B56838}" dt="2023-01-04T14:27:46.483" v="6" actId="20577"/>
        <pc:sldMkLst>
          <pc:docMk/>
          <pc:sldMk cId="303628743" sldId="320"/>
        </pc:sldMkLst>
        <pc:spChg chg="mod">
          <ac:chgData name="Pamela Menares A." userId="S::pmenaresa@duoc.cl::a95b9275-3465-4317-aedc-8c1ab3c21493" providerId="AD" clId="Web-{77752AB2-F6CD-486A-A666-921EC0B56838}" dt="2023-01-04T14:27:46.483" v="6" actId="20577"/>
          <ac:spMkLst>
            <pc:docMk/>
            <pc:sldMk cId="303628743" sldId="320"/>
            <ac:spMk id="3" creationId="{00000000-0000-0000-0000-000000000000}"/>
          </ac:spMkLst>
        </pc:spChg>
      </pc:sldChg>
      <pc:sldChg chg="add ord replId">
        <pc:chgData name="Pamela Menares A." userId="S::pmenaresa@duoc.cl::a95b9275-3465-4317-aedc-8c1ab3c21493" providerId="AD" clId="Web-{77752AB2-F6CD-486A-A666-921EC0B56838}" dt="2023-01-04T14:26:28.559" v="2"/>
        <pc:sldMkLst>
          <pc:docMk/>
          <pc:sldMk cId="3487539731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830997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FUNCIONES CON JAVASCRIPT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JAVASCRIPT Y FORMULARIOS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454275"/>
            <a:ext cx="15392400" cy="7755969"/>
          </a:xfrm>
        </p:spPr>
        <p:txBody>
          <a:bodyPr/>
          <a:lstStyle/>
          <a:p>
            <a:pPr algn="just"/>
            <a:r>
              <a:rPr lang="es-ES_tradnl" sz="3600" dirty="0"/>
              <a:t>Paso 2:  Código de la función.</a:t>
            </a:r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/>
              <a:t>Con document.getElementById() tenemos acceso a los elementos de DOM a través de su id.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3140075"/>
            <a:ext cx="12344400" cy="56918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401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JAVASCRIPT Y FORMULARIOS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454275"/>
            <a:ext cx="15392400" cy="4985980"/>
          </a:xfrm>
        </p:spPr>
        <p:txBody>
          <a:bodyPr/>
          <a:lstStyle/>
          <a:p>
            <a:pPr algn="just"/>
            <a:r>
              <a:rPr lang="es-ES_tradnl" sz="3600" dirty="0"/>
              <a:t>Paso 3:  Ejecutar la página.</a:t>
            </a:r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0" y="3368675"/>
            <a:ext cx="5891212" cy="32990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6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COMANDOS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398368"/>
            <a:ext cx="15392400" cy="3323987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>
                <a:latin typeface="Arial"/>
                <a:cs typeface="Arial"/>
              </a:rPr>
              <a:t>A continuación, se presenta una serie de elementos de JavaScript que </a:t>
            </a:r>
            <a:r>
              <a:rPr lang="es-ES_tradnl" sz="3600" dirty="0">
                <a:latin typeface="Arial"/>
                <a:cs typeface="Arial"/>
              </a:rPr>
              <a:t>complementan la programación de funciones. </a:t>
            </a:r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1883259" y="3825875"/>
            <a:ext cx="5486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JS Let</a:t>
            </a:r>
          </a:p>
          <a:p>
            <a:r>
              <a:rPr lang="es-CL" sz="2000" dirty="0"/>
              <a:t>JS Const</a:t>
            </a:r>
          </a:p>
          <a:p>
            <a:r>
              <a:rPr lang="es-CL" sz="2000" dirty="0"/>
              <a:t>JS Operators</a:t>
            </a:r>
          </a:p>
          <a:p>
            <a:r>
              <a:rPr lang="es-CL" sz="2000" dirty="0"/>
              <a:t>JS Arithmetic</a:t>
            </a:r>
          </a:p>
          <a:p>
            <a:r>
              <a:rPr lang="es-CL" sz="2000" dirty="0"/>
              <a:t>JS Assignment</a:t>
            </a:r>
          </a:p>
          <a:p>
            <a:r>
              <a:rPr lang="es-CL" sz="2000" dirty="0"/>
              <a:t>JS Precedence</a:t>
            </a:r>
          </a:p>
          <a:p>
            <a:r>
              <a:rPr lang="es-CL" sz="2000" dirty="0"/>
              <a:t>JS Data Types</a:t>
            </a:r>
          </a:p>
          <a:p>
            <a:r>
              <a:rPr lang="es-CL" sz="2000" dirty="0"/>
              <a:t>JS Functions</a:t>
            </a:r>
          </a:p>
          <a:p>
            <a:r>
              <a:rPr lang="es-CL" sz="2000" dirty="0"/>
              <a:t>JS Objects</a:t>
            </a:r>
          </a:p>
          <a:p>
            <a:r>
              <a:rPr lang="es-CL" sz="2000" dirty="0"/>
              <a:t>JS Events</a:t>
            </a:r>
          </a:p>
          <a:p>
            <a:r>
              <a:rPr lang="es-CL" sz="2000" dirty="0"/>
              <a:t>JS Strings</a:t>
            </a:r>
          </a:p>
          <a:p>
            <a:r>
              <a:rPr lang="es-CL" sz="2000" dirty="0"/>
              <a:t>JS String Methods</a:t>
            </a:r>
          </a:p>
          <a:p>
            <a:r>
              <a:rPr lang="es-CL" sz="2000" dirty="0"/>
              <a:t>JS String Search</a:t>
            </a:r>
          </a:p>
          <a:p>
            <a:r>
              <a:rPr lang="es-CL" sz="2000" dirty="0"/>
              <a:t>JS String Templates</a:t>
            </a:r>
          </a:p>
          <a:p>
            <a:r>
              <a:rPr lang="es-CL" sz="2000" dirty="0"/>
              <a:t>JS Numbers</a:t>
            </a:r>
          </a:p>
          <a:p>
            <a:r>
              <a:rPr lang="es-CL" sz="2000" dirty="0"/>
              <a:t>JS Number Methods</a:t>
            </a:r>
          </a:p>
          <a:p>
            <a:r>
              <a:rPr lang="es-CL" sz="2000" dirty="0"/>
              <a:t>JS Arrays</a:t>
            </a:r>
          </a:p>
          <a:p>
            <a:r>
              <a:rPr lang="es-CL" sz="2000" dirty="0"/>
              <a:t>JS Array Methods</a:t>
            </a:r>
          </a:p>
          <a:p>
            <a:r>
              <a:rPr lang="es-CL" sz="2000" dirty="0"/>
              <a:t>JS Array Sort</a:t>
            </a:r>
          </a:p>
          <a:p>
            <a:r>
              <a:rPr lang="es-CL" sz="2000" dirty="0"/>
              <a:t>JS Array Iteration</a:t>
            </a:r>
          </a:p>
          <a:p>
            <a:r>
              <a:rPr lang="es-CL" sz="2000" dirty="0"/>
              <a:t>JS Array Const</a:t>
            </a:r>
          </a:p>
          <a:p>
            <a:r>
              <a:rPr lang="es-CL" sz="2000" dirty="0"/>
              <a:t>JS Dates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861050" y="3702763"/>
            <a:ext cx="5486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JS Date Formats</a:t>
            </a:r>
          </a:p>
          <a:p>
            <a:r>
              <a:rPr lang="es-CL" sz="2000" dirty="0"/>
              <a:t>JS Date Get Methods</a:t>
            </a:r>
          </a:p>
          <a:p>
            <a:r>
              <a:rPr lang="es-CL" sz="2000" dirty="0"/>
              <a:t>JS Date Set Methods</a:t>
            </a:r>
          </a:p>
          <a:p>
            <a:r>
              <a:rPr lang="es-CL" sz="2000" dirty="0"/>
              <a:t>JS Math</a:t>
            </a:r>
          </a:p>
          <a:p>
            <a:r>
              <a:rPr lang="es-CL" sz="2000" dirty="0"/>
              <a:t>JS Random</a:t>
            </a:r>
          </a:p>
          <a:p>
            <a:r>
              <a:rPr lang="es-CL" sz="2000" dirty="0"/>
              <a:t>JS Booleans</a:t>
            </a:r>
          </a:p>
          <a:p>
            <a:r>
              <a:rPr lang="es-CL" sz="2000" dirty="0"/>
              <a:t>JS Comparisons</a:t>
            </a:r>
          </a:p>
          <a:p>
            <a:r>
              <a:rPr lang="es-CL" sz="2000" dirty="0"/>
              <a:t>JS If Else</a:t>
            </a:r>
          </a:p>
          <a:p>
            <a:r>
              <a:rPr lang="es-CL" sz="2000" dirty="0"/>
              <a:t>JS Switch</a:t>
            </a:r>
          </a:p>
          <a:p>
            <a:r>
              <a:rPr lang="es-CL" sz="2000" dirty="0"/>
              <a:t>JS Loop For</a:t>
            </a:r>
          </a:p>
          <a:p>
            <a:r>
              <a:rPr lang="es-CL" sz="2000" dirty="0"/>
              <a:t>JS Loop For In</a:t>
            </a:r>
          </a:p>
          <a:p>
            <a:r>
              <a:rPr lang="es-CL" sz="2000" dirty="0"/>
              <a:t>JS Loop For Of</a:t>
            </a:r>
          </a:p>
          <a:p>
            <a:r>
              <a:rPr lang="es-CL" sz="2000" dirty="0"/>
              <a:t>JS Loop While</a:t>
            </a:r>
          </a:p>
          <a:p>
            <a:r>
              <a:rPr lang="es-CL" sz="2000" dirty="0"/>
              <a:t>JS Break</a:t>
            </a:r>
          </a:p>
          <a:p>
            <a:r>
              <a:rPr lang="es-CL" sz="2000" dirty="0"/>
              <a:t>JS Iterables</a:t>
            </a:r>
          </a:p>
          <a:p>
            <a:r>
              <a:rPr lang="es-CL" sz="2000" dirty="0"/>
              <a:t>JS Sets</a:t>
            </a:r>
          </a:p>
          <a:p>
            <a:r>
              <a:rPr lang="es-CL" sz="2000" dirty="0"/>
              <a:t>JS Maps</a:t>
            </a:r>
          </a:p>
          <a:p>
            <a:r>
              <a:rPr lang="es-CL" sz="2000" dirty="0"/>
              <a:t>JS Typeof</a:t>
            </a:r>
          </a:p>
          <a:p>
            <a:r>
              <a:rPr lang="es-CL" sz="2000" dirty="0"/>
              <a:t>JS Type Conversion</a:t>
            </a:r>
          </a:p>
          <a:p>
            <a:r>
              <a:rPr lang="es-CL" sz="2000" dirty="0"/>
              <a:t>JS Bitwise</a:t>
            </a:r>
          </a:p>
          <a:p>
            <a:r>
              <a:rPr lang="es-CL" sz="2000" dirty="0"/>
              <a:t>JS RegExp</a:t>
            </a:r>
          </a:p>
          <a:p>
            <a:r>
              <a:rPr lang="es-CL" sz="2000" dirty="0"/>
              <a:t>JS Errors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137650" y="3805587"/>
            <a:ext cx="5486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JS Scope</a:t>
            </a:r>
          </a:p>
          <a:p>
            <a:r>
              <a:rPr lang="es-CL" sz="2000" dirty="0"/>
              <a:t>JS Hoisting</a:t>
            </a:r>
          </a:p>
          <a:p>
            <a:r>
              <a:rPr lang="es-CL" sz="2000" dirty="0"/>
              <a:t>JS Strict Mode</a:t>
            </a:r>
          </a:p>
          <a:p>
            <a:r>
              <a:rPr lang="es-CL" sz="2000" dirty="0"/>
              <a:t>JS this Keyword</a:t>
            </a:r>
          </a:p>
          <a:p>
            <a:r>
              <a:rPr lang="es-CL" sz="2000" dirty="0"/>
              <a:t>JS Arrow Function</a:t>
            </a:r>
          </a:p>
          <a:p>
            <a:r>
              <a:rPr lang="es-CL" sz="2000" dirty="0"/>
              <a:t>JS Classes</a:t>
            </a:r>
          </a:p>
          <a:p>
            <a:r>
              <a:rPr lang="es-CL" sz="2000" dirty="0"/>
              <a:t>JS Modules</a:t>
            </a:r>
          </a:p>
          <a:p>
            <a:r>
              <a:rPr lang="es-CL" sz="2000" dirty="0"/>
              <a:t>JS JSON</a:t>
            </a:r>
          </a:p>
          <a:p>
            <a:r>
              <a:rPr lang="es-CL" sz="2000" dirty="0"/>
              <a:t>JS Debugging</a:t>
            </a:r>
          </a:p>
          <a:p>
            <a:r>
              <a:rPr lang="es-CL" sz="2000" dirty="0"/>
              <a:t>JS Style Guide</a:t>
            </a:r>
          </a:p>
          <a:p>
            <a:r>
              <a:rPr lang="es-CL" sz="2000" dirty="0"/>
              <a:t>JS Best Practices</a:t>
            </a:r>
          </a:p>
          <a:p>
            <a:r>
              <a:rPr lang="es-CL" sz="2000" dirty="0"/>
              <a:t>JS Mistakes</a:t>
            </a:r>
          </a:p>
          <a:p>
            <a:r>
              <a:rPr lang="es-CL" sz="2000" dirty="0"/>
              <a:t>JS Performance</a:t>
            </a:r>
          </a:p>
          <a:p>
            <a:r>
              <a:rPr lang="es-CL" sz="2000" dirty="0"/>
              <a:t>JS Reserved Words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137650" y="8224235"/>
            <a:ext cx="8153400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3200" dirty="0"/>
              <a:t>Para mayor información sobre estos elementos puede consultar el siguiente enlace:</a:t>
            </a:r>
          </a:p>
          <a:p>
            <a:endParaRPr lang="es-CL" sz="3200" dirty="0"/>
          </a:p>
          <a:p>
            <a:r>
              <a:rPr lang="es-CL" sz="3200" dirty="0">
                <a:solidFill>
                  <a:srgbClr val="317DE2"/>
                </a:solidFill>
              </a:rPr>
              <a:t>https://www.w3schools.com/js/default.asp</a:t>
            </a:r>
          </a:p>
        </p:txBody>
      </p:sp>
    </p:spTree>
    <p:extLst>
      <p:ext uri="{BB962C8B-B14F-4D97-AF65-F5344CB8AC3E}">
        <p14:creationId xmlns:p14="http://schemas.microsoft.com/office/powerpoint/2010/main" val="70012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830997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FUNCIONES CON JAVASCRIPT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75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107996"/>
          </a:xfrm>
        </p:spPr>
        <p:txBody>
          <a:bodyPr/>
          <a:lstStyle/>
          <a:p>
            <a:pPr algn="just"/>
            <a:r>
              <a:rPr lang="es-ES_tradnl" sz="3600" dirty="0"/>
              <a:t>Ya sabes que es JavaScript, en este capítulo aprenderás a crear tu propia función interactuando con el DOM y un formulario.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5293757"/>
          </a:xfrm>
        </p:spPr>
        <p:txBody>
          <a:bodyPr/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¿Qué una función?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Modo directo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Modo embebido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Modo archivo externo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JavaScript y Formularios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¿QUÉ ES UNA FUNCIÓN?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985980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/>
              <a:t>En JavaScripts una función es equivalente a un método de Java o C#, Python también utiliza el concepto “función” para referirse a un pequeño trozo de código que es invocado desde el programa principal y que una vez  que realizada su tarea particular retorna al flujo del programa principal.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>
                <a:latin typeface="Arial"/>
                <a:cs typeface="Arial"/>
              </a:rPr>
              <a:t>En HTML podemos crear funciones con JavaScript con funcionalidades diversas como, por ejemplo: validaciones de formularios, juegos, geolocalización, control de la cámara del PC, etc.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88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¿QUÉ ES UNA FUNCIÓN?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7201972"/>
          </a:xfrm>
        </p:spPr>
        <p:txBody>
          <a:bodyPr/>
          <a:lstStyle/>
          <a:p>
            <a:pPr algn="just"/>
            <a:r>
              <a:rPr lang="es-ES" sz="3600" dirty="0"/>
              <a:t>Por lo general las funciones se escriben en el &lt;head&gt;, adentro de los </a:t>
            </a:r>
            <a:r>
              <a:rPr lang="es-ES" sz="3600" dirty="0" err="1"/>
              <a:t>tag</a:t>
            </a:r>
            <a:r>
              <a:rPr lang="es-ES" sz="3600" dirty="0"/>
              <a:t> &lt;script&gt; y &lt;/script&gt;, por ejemplo: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  <a:p>
            <a:r>
              <a:rPr lang="es-CL" sz="3600" dirty="0"/>
              <a:t>	&lt;script type="text/</a:t>
            </a:r>
            <a:r>
              <a:rPr lang="es-CL" sz="3600" dirty="0" err="1"/>
              <a:t>javascript</a:t>
            </a:r>
            <a:r>
              <a:rPr lang="es-CL" sz="3600" dirty="0"/>
              <a:t>"&gt;</a:t>
            </a:r>
          </a:p>
          <a:p>
            <a:r>
              <a:rPr lang="es-CL" sz="3600" dirty="0"/>
              <a:t>                 </a:t>
            </a:r>
            <a:r>
              <a:rPr lang="es-CL" sz="3600" b="1" dirty="0" err="1"/>
              <a:t>function</a:t>
            </a:r>
            <a:r>
              <a:rPr lang="es-CL" sz="3600" b="1" dirty="0"/>
              <a:t> saludo(){</a:t>
            </a:r>
          </a:p>
          <a:p>
            <a:r>
              <a:rPr lang="es-CL" sz="3600" b="1" dirty="0"/>
              <a:t>			alert('Hola Mundo');</a:t>
            </a:r>
          </a:p>
          <a:p>
            <a:r>
              <a:rPr lang="es-CL" sz="3600" b="1" dirty="0"/>
              <a:t>                 }</a:t>
            </a:r>
          </a:p>
          <a:p>
            <a:r>
              <a:rPr lang="es-CL" sz="3600" dirty="0"/>
              <a:t>	&lt;/script&gt;</a:t>
            </a:r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/>
              <a:t>Esta función debe ser invocada (llamada, ejecutada) a partir de un evento, por ejemplo </a:t>
            </a:r>
            <a:r>
              <a:rPr lang="es-ES_tradnl" sz="3600" dirty="0" err="1"/>
              <a:t>onClick</a:t>
            </a:r>
            <a:r>
              <a:rPr lang="es-ES_tradnl" sz="3600" dirty="0"/>
              <a:t>().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9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MODO DIRECTO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5539978"/>
          </a:xfrm>
        </p:spPr>
        <p:txBody>
          <a:bodyPr/>
          <a:lstStyle/>
          <a:p>
            <a:pPr algn="just"/>
            <a:r>
              <a:rPr lang="es-ES" sz="3600" dirty="0"/>
              <a:t>También se puede escribir una función en el &lt;</a:t>
            </a:r>
            <a:r>
              <a:rPr lang="es-ES" sz="3600" dirty="0" err="1"/>
              <a:t>body</a:t>
            </a:r>
            <a:r>
              <a:rPr lang="es-ES" sz="3600" dirty="0"/>
              <a:t>&gt;, en este caso, en cuanto se cargue la página ejecutaría la función saludo().</a:t>
            </a:r>
          </a:p>
          <a:p>
            <a:pPr algn="just"/>
            <a:r>
              <a:rPr lang="es-ES_tradnl" sz="3600" dirty="0"/>
              <a:t>&lt;</a:t>
            </a:r>
            <a:r>
              <a:rPr lang="es-ES_tradnl" sz="3600" dirty="0" err="1"/>
              <a:t>body</a:t>
            </a:r>
            <a:r>
              <a:rPr lang="es-ES_tradnl" sz="3600" dirty="0"/>
              <a:t>&gt;</a:t>
            </a:r>
          </a:p>
          <a:p>
            <a:r>
              <a:rPr lang="es-CL" sz="3600" dirty="0"/>
              <a:t>	&lt;script type="text/</a:t>
            </a:r>
            <a:r>
              <a:rPr lang="es-CL" sz="3600" dirty="0" err="1"/>
              <a:t>javascript</a:t>
            </a:r>
            <a:r>
              <a:rPr lang="es-CL" sz="3600" dirty="0"/>
              <a:t>"&gt;</a:t>
            </a:r>
          </a:p>
          <a:p>
            <a:r>
              <a:rPr lang="es-CL" sz="3600" dirty="0"/>
              <a:t>                 </a:t>
            </a:r>
            <a:r>
              <a:rPr lang="es-CL" sz="3600" b="1" dirty="0" err="1"/>
              <a:t>function</a:t>
            </a:r>
            <a:r>
              <a:rPr lang="es-CL" sz="3600" b="1" dirty="0"/>
              <a:t> saludo(){</a:t>
            </a:r>
          </a:p>
          <a:p>
            <a:r>
              <a:rPr lang="es-CL" sz="3600" b="1" dirty="0"/>
              <a:t>			alert('Hola Mundo');</a:t>
            </a:r>
          </a:p>
          <a:p>
            <a:r>
              <a:rPr lang="es-CL" sz="3600" b="1" dirty="0"/>
              <a:t>                 }</a:t>
            </a:r>
          </a:p>
          <a:p>
            <a:r>
              <a:rPr lang="es-CL" sz="3600" dirty="0"/>
              <a:t>	&lt;/script&gt;</a:t>
            </a:r>
          </a:p>
          <a:p>
            <a:pPr algn="just"/>
            <a:r>
              <a:rPr lang="es-ES_tradnl" sz="3600" dirty="0"/>
              <a:t>&lt;/</a:t>
            </a:r>
            <a:r>
              <a:rPr lang="es-ES_tradnl" sz="3600" dirty="0" err="1"/>
              <a:t>body</a:t>
            </a:r>
            <a:r>
              <a:rPr lang="es-ES_tradnl" sz="3600" dirty="0"/>
              <a:t>&gt;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62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MODO EMBEBIDO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454275"/>
            <a:ext cx="15392400" cy="7571303"/>
          </a:xfrm>
        </p:spPr>
        <p:txBody>
          <a:bodyPr/>
          <a:lstStyle/>
          <a:p>
            <a:r>
              <a:rPr lang="es-CL" sz="3200" dirty="0"/>
              <a:t>&lt;html&gt;</a:t>
            </a:r>
          </a:p>
          <a:p>
            <a:r>
              <a:rPr lang="es-CL" sz="3200" dirty="0"/>
              <a:t>	&lt;head&gt;</a:t>
            </a:r>
          </a:p>
          <a:p>
            <a:r>
              <a:rPr lang="es-CL" sz="3200" dirty="0"/>
              <a:t>             &lt;script type="text/</a:t>
            </a:r>
            <a:r>
              <a:rPr lang="es-CL" sz="3200" dirty="0" err="1"/>
              <a:t>javascript</a:t>
            </a:r>
            <a:r>
              <a:rPr lang="es-CL" sz="3200" dirty="0"/>
              <a:t>"&gt; </a:t>
            </a:r>
          </a:p>
          <a:p>
            <a:r>
              <a:rPr lang="es-CL" sz="3200" b="1" dirty="0"/>
              <a:t>                </a:t>
            </a:r>
            <a:r>
              <a:rPr lang="es-CL" sz="3200" b="1" dirty="0" err="1"/>
              <a:t>function</a:t>
            </a:r>
            <a:r>
              <a:rPr lang="es-CL" sz="3200" b="1" dirty="0"/>
              <a:t> saludo() { </a:t>
            </a:r>
          </a:p>
          <a:p>
            <a:r>
              <a:rPr lang="es-CL" sz="3200" b="1" dirty="0"/>
              <a:t>                           alert("Hola Mundo");</a:t>
            </a:r>
          </a:p>
          <a:p>
            <a:r>
              <a:rPr lang="es-CL" sz="3200" b="1" dirty="0"/>
              <a:t>                 }</a:t>
            </a:r>
          </a:p>
          <a:p>
            <a:r>
              <a:rPr lang="es-CL" sz="3200" dirty="0"/>
              <a:t>              &lt;/script&gt; </a:t>
            </a:r>
          </a:p>
          <a:p>
            <a:r>
              <a:rPr lang="es-CL" sz="3200" dirty="0"/>
              <a:t>	&lt;/head&gt;</a:t>
            </a:r>
          </a:p>
          <a:p>
            <a:r>
              <a:rPr lang="es-CL" sz="3200" dirty="0"/>
              <a:t>       &lt;body&gt;</a:t>
            </a:r>
          </a:p>
          <a:p>
            <a:r>
              <a:rPr lang="es-CL" sz="3200" dirty="0"/>
              <a:t>           Pincha el botón &lt;input type="button" value="Saludo" </a:t>
            </a:r>
            <a:r>
              <a:rPr lang="es-CL" sz="3200" b="1" dirty="0"/>
              <a:t>onclick=“saludo();</a:t>
            </a:r>
            <a:r>
              <a:rPr lang="es-CL" sz="3200" dirty="0"/>
              <a:t>"&gt;          </a:t>
            </a:r>
          </a:p>
          <a:p>
            <a:r>
              <a:rPr lang="es-CL" sz="3200" dirty="0"/>
              <a:t>        &lt;/body&gt;</a:t>
            </a:r>
          </a:p>
          <a:p>
            <a:r>
              <a:rPr lang="es-CL" sz="3200" dirty="0"/>
              <a:t>&lt;/html&gt;</a:t>
            </a:r>
          </a:p>
          <a:p>
            <a:pPr algn="just"/>
            <a:endParaRPr lang="es-ES" sz="3600" dirty="0"/>
          </a:p>
          <a:p>
            <a:pPr algn="just"/>
            <a:r>
              <a:rPr lang="es-ES_tradnl" sz="3600" dirty="0"/>
              <a:t>En este modo todas las funciones que escriben dentro del tag &lt;script&gt;. Sólo se ejecutará si se pincha el botón “Saludo”.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2987675"/>
            <a:ext cx="7020098" cy="2057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438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MODO ARCHIVO EXTERNO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454275"/>
            <a:ext cx="15392400" cy="6155531"/>
          </a:xfrm>
        </p:spPr>
        <p:txBody>
          <a:bodyPr/>
          <a:lstStyle/>
          <a:p>
            <a:r>
              <a:rPr lang="es-CL" sz="3200" dirty="0"/>
              <a:t>&lt;html&gt;</a:t>
            </a:r>
          </a:p>
          <a:p>
            <a:r>
              <a:rPr lang="es-CL" sz="3200" dirty="0"/>
              <a:t>	&lt;head&gt;</a:t>
            </a:r>
          </a:p>
          <a:p>
            <a:pPr lvl="0"/>
            <a:r>
              <a:rPr lang="es-CL" sz="3200" dirty="0"/>
              <a:t>                 </a:t>
            </a:r>
            <a:r>
              <a:rPr lang="es-CL" sz="3200" b="1" dirty="0"/>
              <a:t>&lt;script type="text/</a:t>
            </a:r>
            <a:r>
              <a:rPr lang="es-CL" sz="3200" b="1" dirty="0" err="1"/>
              <a:t>javascript</a:t>
            </a:r>
            <a:r>
              <a:rPr lang="es-CL" sz="3200" b="1" dirty="0"/>
              <a:t>" src="archivo.js"&gt;&lt;/script&gt;</a:t>
            </a:r>
          </a:p>
          <a:p>
            <a:r>
              <a:rPr lang="es-CL" sz="3200" dirty="0"/>
              <a:t>	&lt;/head&gt;</a:t>
            </a:r>
          </a:p>
          <a:p>
            <a:r>
              <a:rPr lang="es-CL" sz="3200" dirty="0"/>
              <a:t>	&lt;body&gt;</a:t>
            </a:r>
          </a:p>
          <a:p>
            <a:r>
              <a:rPr lang="es-CL" sz="3200" dirty="0"/>
              <a:t>                 Pincha el botón &lt;input type="button" value=“Saludo" </a:t>
            </a:r>
            <a:r>
              <a:rPr lang="es-CL" sz="3200" b="1" dirty="0"/>
              <a:t>onclick=“saludo()</a:t>
            </a:r>
            <a:r>
              <a:rPr lang="es-CL" sz="3200" dirty="0"/>
              <a:t>;”&gt;</a:t>
            </a:r>
          </a:p>
          <a:p>
            <a:r>
              <a:rPr lang="es-CL" sz="3200" dirty="0"/>
              <a:t>       &lt;/body&gt;</a:t>
            </a:r>
          </a:p>
          <a:p>
            <a:r>
              <a:rPr lang="es-CL" sz="3200" dirty="0"/>
              <a:t>&lt;/html&gt;</a:t>
            </a:r>
          </a:p>
          <a:p>
            <a:pPr algn="just"/>
            <a:endParaRPr lang="es-ES" sz="3600" dirty="0"/>
          </a:p>
          <a:p>
            <a:pPr algn="just"/>
            <a:r>
              <a:rPr lang="es-ES_tradnl" sz="3600" dirty="0"/>
              <a:t>En este modo se crea un archivo con la extensión </a:t>
            </a:r>
            <a:r>
              <a:rPr lang="es-ES_tradnl" sz="3600" b="1" dirty="0"/>
              <a:t>.</a:t>
            </a:r>
            <a:r>
              <a:rPr lang="es-ES_tradnl" sz="3600" b="1" dirty="0" err="1"/>
              <a:t>js</a:t>
            </a:r>
            <a:r>
              <a:rPr lang="es-ES_tradnl" sz="3600" b="1" dirty="0"/>
              <a:t>  </a:t>
            </a:r>
            <a:r>
              <a:rPr lang="es-ES_tradnl" sz="3600" dirty="0"/>
              <a:t>este archivo contendrá todas la funciones de JavaScript. En el &lt;head&gt; se debe escribir la conexión con el archivo.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375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JAVASCRIPT Y FORMULARIOS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454275"/>
            <a:ext cx="15392400" cy="8309967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JavaScript puede interactuar con los elementos del DOM. A continuación, realizará un formulario que sume dos números.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/>
              <a:t>Paso 1:  Código del formulario.</a:t>
            </a:r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/>
              <a:t>A cada campo del formulario de asignamos un ID.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5121275"/>
            <a:ext cx="10969182" cy="419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2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customXml/itemProps3.xml><?xml version="1.0" encoding="utf-8"?>
<ds:datastoreItem xmlns:ds="http://schemas.openxmlformats.org/officeDocument/2006/customXml" ds:itemID="{45BE05E7-A3EA-42CC-84F7-190B9B7706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</TotalTime>
  <Words>466</Words>
  <Application>Microsoft Office PowerPoint</Application>
  <PresentationFormat>Personalizado</PresentationFormat>
  <Paragraphs>168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158</cp:revision>
  <dcterms:created xsi:type="dcterms:W3CDTF">2021-04-02T01:36:00Z</dcterms:created>
  <dcterms:modified xsi:type="dcterms:W3CDTF">2023-01-04T14:28:53Z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