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77" r:id="rId6"/>
    <p:sldId id="296" r:id="rId7"/>
    <p:sldId id="303" r:id="rId8"/>
    <p:sldId id="316" r:id="rId9"/>
    <p:sldId id="317" r:id="rId10"/>
    <p:sldId id="318" r:id="rId11"/>
    <p:sldId id="319" r:id="rId12"/>
    <p:sldId id="320" r:id="rId13"/>
    <p:sldId id="321" r:id="rId14"/>
    <p:sldId id="323" r:id="rId15"/>
    <p:sldId id="322" r:id="rId16"/>
    <p:sldId id="324" r:id="rId1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DD74E-970D-4399-BF75-BD78AC6B0AE3}" v="104" dt="2023-01-04T20:46:17.2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9" d="100"/>
          <a:sy n="49" d="100"/>
        </p:scale>
        <p:origin x="8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917DD74E-970D-4399-BF75-BD78AC6B0AE3}"/>
    <pc:docChg chg="addSld delSld modSld">
      <pc:chgData name="Pamela Menares A." userId="S::pmenaresa@duoc.cl::a95b9275-3465-4317-aedc-8c1ab3c21493" providerId="AD" clId="Web-{917DD74E-970D-4399-BF75-BD78AC6B0AE3}" dt="2023-01-04T20:46:13.626" v="42" actId="20577"/>
      <pc:docMkLst>
        <pc:docMk/>
      </pc:docMkLst>
      <pc:sldChg chg="modSp">
        <pc:chgData name="Pamela Menares A." userId="S::pmenaresa@duoc.cl::a95b9275-3465-4317-aedc-8c1ab3c21493" providerId="AD" clId="Web-{917DD74E-970D-4399-BF75-BD78AC6B0AE3}" dt="2023-01-04T20:43:42.230" v="13" actId="20577"/>
        <pc:sldMkLst>
          <pc:docMk/>
          <pc:sldMk cId="2042176908" sldId="277"/>
        </pc:sldMkLst>
        <pc:spChg chg="mod">
          <ac:chgData name="Pamela Menares A." userId="S::pmenaresa@duoc.cl::a95b9275-3465-4317-aedc-8c1ab3c21493" providerId="AD" clId="Web-{917DD74E-970D-4399-BF75-BD78AC6B0AE3}" dt="2023-01-04T20:43:42.230" v="13" actId="20577"/>
          <ac:spMkLst>
            <pc:docMk/>
            <pc:sldMk cId="2042176908" sldId="277"/>
            <ac:spMk id="3" creationId="{00000000-0000-0000-0000-000000000000}"/>
          </ac:spMkLst>
        </pc:spChg>
      </pc:sldChg>
      <pc:sldChg chg="del">
        <pc:chgData name="Pamela Menares A." userId="S::pmenaresa@duoc.cl::a95b9275-3465-4317-aedc-8c1ab3c21493" providerId="AD" clId="Web-{917DD74E-970D-4399-BF75-BD78AC6B0AE3}" dt="2023-01-04T20:42:38.149" v="0"/>
        <pc:sldMkLst>
          <pc:docMk/>
          <pc:sldMk cId="926987900" sldId="293"/>
        </pc:sldMkLst>
      </pc:sldChg>
      <pc:sldChg chg="modSp">
        <pc:chgData name="Pamela Menares A." userId="S::pmenaresa@duoc.cl::a95b9275-3465-4317-aedc-8c1ab3c21493" providerId="AD" clId="Web-{917DD74E-970D-4399-BF75-BD78AC6B0AE3}" dt="2023-01-04T20:43:51.761" v="19" actId="20577"/>
        <pc:sldMkLst>
          <pc:docMk/>
          <pc:sldMk cId="4148003766" sldId="296"/>
        </pc:sldMkLst>
        <pc:spChg chg="mod">
          <ac:chgData name="Pamela Menares A." userId="S::pmenaresa@duoc.cl::a95b9275-3465-4317-aedc-8c1ab3c21493" providerId="AD" clId="Web-{917DD74E-970D-4399-BF75-BD78AC6B0AE3}" dt="2023-01-04T20:43:51.761" v="19" actId="20577"/>
          <ac:spMkLst>
            <pc:docMk/>
            <pc:sldMk cId="4148003766" sldId="296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917DD74E-970D-4399-BF75-BD78AC6B0AE3}" dt="2023-01-04T20:44:15.543" v="21" actId="20577"/>
        <pc:sldMkLst>
          <pc:docMk/>
          <pc:sldMk cId="3484388552" sldId="316"/>
        </pc:sldMkLst>
        <pc:spChg chg="mod">
          <ac:chgData name="Pamela Menares A." userId="S::pmenaresa@duoc.cl::a95b9275-3465-4317-aedc-8c1ab3c21493" providerId="AD" clId="Web-{917DD74E-970D-4399-BF75-BD78AC6B0AE3}" dt="2023-01-04T20:44:15.543" v="21" actId="20577"/>
          <ac:spMkLst>
            <pc:docMk/>
            <pc:sldMk cId="3484388552" sldId="316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917DD74E-970D-4399-BF75-BD78AC6B0AE3}" dt="2023-01-04T20:44:47.748" v="26" actId="20577"/>
        <pc:sldMkLst>
          <pc:docMk/>
          <pc:sldMk cId="3744982256" sldId="317"/>
        </pc:sldMkLst>
        <pc:spChg chg="mod">
          <ac:chgData name="Pamela Menares A." userId="S::pmenaresa@duoc.cl::a95b9275-3465-4317-aedc-8c1ab3c21493" providerId="AD" clId="Web-{917DD74E-970D-4399-BF75-BD78AC6B0AE3}" dt="2023-01-04T20:44:47.748" v="26" actId="20577"/>
          <ac:spMkLst>
            <pc:docMk/>
            <pc:sldMk cId="3744982256" sldId="317"/>
            <ac:spMk id="2" creationId="{00000000-0000-0000-0000-000000000000}"/>
          </ac:spMkLst>
        </pc:spChg>
        <pc:spChg chg="mod">
          <ac:chgData name="Pamela Menares A." userId="S::pmenaresa@duoc.cl::a95b9275-3465-4317-aedc-8c1ab3c21493" providerId="AD" clId="Web-{917DD74E-970D-4399-BF75-BD78AC6B0AE3}" dt="2023-01-04T20:44:32.747" v="24" actId="20577"/>
          <ac:spMkLst>
            <pc:docMk/>
            <pc:sldMk cId="3744982256" sldId="317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917DD74E-970D-4399-BF75-BD78AC6B0AE3}" dt="2023-01-04T20:45:07.529" v="29" actId="20577"/>
        <pc:sldMkLst>
          <pc:docMk/>
          <pc:sldMk cId="4261073433" sldId="318"/>
        </pc:sldMkLst>
        <pc:spChg chg="mod">
          <ac:chgData name="Pamela Menares A." userId="S::pmenaresa@duoc.cl::a95b9275-3465-4317-aedc-8c1ab3c21493" providerId="AD" clId="Web-{917DD74E-970D-4399-BF75-BD78AC6B0AE3}" dt="2023-01-04T20:45:07.529" v="29" actId="20577"/>
          <ac:spMkLst>
            <pc:docMk/>
            <pc:sldMk cId="4261073433" sldId="318"/>
            <ac:spMk id="2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917DD74E-970D-4399-BF75-BD78AC6B0AE3}" dt="2023-01-04T20:45:28.655" v="33" actId="20577"/>
        <pc:sldMkLst>
          <pc:docMk/>
          <pc:sldMk cId="1238169702" sldId="319"/>
        </pc:sldMkLst>
        <pc:spChg chg="mod">
          <ac:chgData name="Pamela Menares A." userId="S::pmenaresa@duoc.cl::a95b9275-3465-4317-aedc-8c1ab3c21493" providerId="AD" clId="Web-{917DD74E-970D-4399-BF75-BD78AC6B0AE3}" dt="2023-01-04T20:45:16.108" v="31" actId="20577"/>
          <ac:spMkLst>
            <pc:docMk/>
            <pc:sldMk cId="1238169702" sldId="319"/>
            <ac:spMk id="2" creationId="{00000000-0000-0000-0000-000000000000}"/>
          </ac:spMkLst>
        </pc:spChg>
        <pc:spChg chg="mod">
          <ac:chgData name="Pamela Menares A." userId="S::pmenaresa@duoc.cl::a95b9275-3465-4317-aedc-8c1ab3c21493" providerId="AD" clId="Web-{917DD74E-970D-4399-BF75-BD78AC6B0AE3}" dt="2023-01-04T20:45:28.655" v="33" actId="20577"/>
          <ac:spMkLst>
            <pc:docMk/>
            <pc:sldMk cId="1238169702" sldId="319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917DD74E-970D-4399-BF75-BD78AC6B0AE3}" dt="2023-01-04T20:45:48.765" v="35" actId="20577"/>
        <pc:sldMkLst>
          <pc:docMk/>
          <pc:sldMk cId="3226206725" sldId="320"/>
        </pc:sldMkLst>
        <pc:spChg chg="mod">
          <ac:chgData name="Pamela Menares A." userId="S::pmenaresa@duoc.cl::a95b9275-3465-4317-aedc-8c1ab3c21493" providerId="AD" clId="Web-{917DD74E-970D-4399-BF75-BD78AC6B0AE3}" dt="2023-01-04T20:45:48.765" v="35" actId="20577"/>
          <ac:spMkLst>
            <pc:docMk/>
            <pc:sldMk cId="3226206725" sldId="320"/>
            <ac:spMk id="2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917DD74E-970D-4399-BF75-BD78AC6B0AE3}" dt="2023-01-04T20:46:01.625" v="38" actId="20577"/>
        <pc:sldMkLst>
          <pc:docMk/>
          <pc:sldMk cId="1313348059" sldId="321"/>
        </pc:sldMkLst>
        <pc:spChg chg="mod">
          <ac:chgData name="Pamela Menares A." userId="S::pmenaresa@duoc.cl::a95b9275-3465-4317-aedc-8c1ab3c21493" providerId="AD" clId="Web-{917DD74E-970D-4399-BF75-BD78AC6B0AE3}" dt="2023-01-04T20:46:01.625" v="38" actId="20577"/>
          <ac:spMkLst>
            <pc:docMk/>
            <pc:sldMk cId="1313348059" sldId="321"/>
            <ac:spMk id="2" creationId="{00000000-0000-0000-0000-000000000000}"/>
          </ac:spMkLst>
        </pc:spChg>
        <pc:spChg chg="mod">
          <ac:chgData name="Pamela Menares A." userId="S::pmenaresa@duoc.cl::a95b9275-3465-4317-aedc-8c1ab3c21493" providerId="AD" clId="Web-{917DD74E-970D-4399-BF75-BD78AC6B0AE3}" dt="2023-01-04T20:43:18.697" v="10" actId="20577"/>
          <ac:spMkLst>
            <pc:docMk/>
            <pc:sldMk cId="1313348059" sldId="321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917DD74E-970D-4399-BF75-BD78AC6B0AE3}" dt="2023-01-04T20:46:13.626" v="42" actId="20577"/>
        <pc:sldMkLst>
          <pc:docMk/>
          <pc:sldMk cId="193129463" sldId="322"/>
        </pc:sldMkLst>
        <pc:spChg chg="mod">
          <ac:chgData name="Pamela Menares A." userId="S::pmenaresa@duoc.cl::a95b9275-3465-4317-aedc-8c1ab3c21493" providerId="AD" clId="Web-{917DD74E-970D-4399-BF75-BD78AC6B0AE3}" dt="2023-01-04T20:46:13.626" v="42" actId="20577"/>
          <ac:spMkLst>
            <pc:docMk/>
            <pc:sldMk cId="193129463" sldId="322"/>
            <ac:spMk id="2" creationId="{00000000-0000-0000-0000-000000000000}"/>
          </ac:spMkLst>
        </pc:spChg>
        <pc:spChg chg="mod">
          <ac:chgData name="Pamela Menares A." userId="S::pmenaresa@duoc.cl::a95b9275-3465-4317-aedc-8c1ab3c21493" providerId="AD" clId="Web-{917DD74E-970D-4399-BF75-BD78AC6B0AE3}" dt="2023-01-04T20:42:50.743" v="3" actId="20577"/>
          <ac:spMkLst>
            <pc:docMk/>
            <pc:sldMk cId="193129463" sldId="322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917DD74E-970D-4399-BF75-BD78AC6B0AE3}" dt="2023-01-04T20:46:07" v="40" actId="20577"/>
        <pc:sldMkLst>
          <pc:docMk/>
          <pc:sldMk cId="135464497" sldId="323"/>
        </pc:sldMkLst>
        <pc:spChg chg="mod">
          <ac:chgData name="Pamela Menares A." userId="S::pmenaresa@duoc.cl::a95b9275-3465-4317-aedc-8c1ab3c21493" providerId="AD" clId="Web-{917DD74E-970D-4399-BF75-BD78AC6B0AE3}" dt="2023-01-04T20:46:07" v="40" actId="20577"/>
          <ac:spMkLst>
            <pc:docMk/>
            <pc:sldMk cId="135464497" sldId="323"/>
            <ac:spMk id="2" creationId="{00000000-0000-0000-0000-000000000000}"/>
          </ac:spMkLst>
        </pc:spChg>
        <pc:spChg chg="mod">
          <ac:chgData name="Pamela Menares A." userId="S::pmenaresa@duoc.cl::a95b9275-3465-4317-aedc-8c1ab3c21493" providerId="AD" clId="Web-{917DD74E-970D-4399-BF75-BD78AC6B0AE3}" dt="2023-01-04T20:43:08.666" v="5" actId="20577"/>
          <ac:spMkLst>
            <pc:docMk/>
            <pc:sldMk cId="135464497" sldId="323"/>
            <ac:spMk id="3" creationId="{00000000-0000-0000-0000-000000000000}"/>
          </ac:spMkLst>
        </pc:spChg>
      </pc:sldChg>
      <pc:sldChg chg="add replId">
        <pc:chgData name="Pamela Menares A." userId="S::pmenaresa@duoc.cl::a95b9275-3465-4317-aedc-8c1ab3c21493" providerId="AD" clId="Web-{917DD74E-970D-4399-BF75-BD78AC6B0AE3}" dt="2023-01-04T20:42:44.665" v="1"/>
        <pc:sldMkLst>
          <pc:docMk/>
          <pc:sldMk cId="1536930857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04-01-2023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04-01-2023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1661993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INTRODUCCIÓN AL USO DE JQUERY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USO BÁSICO DE JQUERY</a:t>
            </a:r>
            <a:endParaRPr lang="es-CL" dirty="0">
              <a:latin typeface="Arial"/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443198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3600" dirty="0"/>
              <a:t>Para seleccionar uno o varios elementos de la página existen los selectores.</a:t>
            </a:r>
          </a:p>
          <a:p>
            <a:endParaRPr lang="es-ES" sz="3600" dirty="0"/>
          </a:p>
          <a:p>
            <a:r>
              <a:rPr lang="es-ES" sz="3600" dirty="0">
                <a:latin typeface="Arial"/>
                <a:cs typeface="Arial"/>
              </a:rPr>
              <a:t>En JQuery se pueden usar como selectores elementos HTML como h1, h2, etc. También las clases de CSS usando (.nombre) e identificadores únicos  (#nombre).</a:t>
            </a:r>
            <a:endParaRPr lang="es-CL" sz="3600" dirty="0">
              <a:latin typeface="Arial"/>
              <a:cs typeface="Arial"/>
            </a:endParaRP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8" y="785104"/>
            <a:ext cx="1280284" cy="149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5DCA4B-E619-364A-9FB0-2006D200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6830044"/>
            <a:ext cx="15113761" cy="15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4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USO BÁSICO DE JQUERY</a:t>
            </a:r>
            <a:endParaRPr lang="es-CL" dirty="0">
              <a:latin typeface="Arial"/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2215991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>
                <a:latin typeface="Arial"/>
                <a:cs typeface="Arial"/>
              </a:rPr>
              <a:t>Veamos cómo quedará el ejemplo de validar el campo nombre con la ayuda jQuery, ver el video 2.3.4</a:t>
            </a:r>
          </a:p>
          <a:p>
            <a:pPr algn="just"/>
            <a:r>
              <a:rPr lang="es-ES" sz="3600" dirty="0"/>
              <a:t> </a:t>
            </a:r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8" y="785104"/>
            <a:ext cx="1280284" cy="149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5349875"/>
            <a:ext cx="9977601" cy="30327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6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USO BÁSICO DE JQUERY</a:t>
            </a:r>
            <a:endParaRPr lang="es-CL" dirty="0">
              <a:latin typeface="Arial"/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7755969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>
                <a:latin typeface="Arial"/>
                <a:cs typeface="Arial"/>
              </a:rPr>
              <a:t>Existen varias funciones o métodos para trabajar con JQuery de manera asíncronas y recibir los resultados y mostrarlos en cualquier elemento dentro de la página,  estas son algunas de las más usadas: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1" dirty="0"/>
              <a:t>load(), </a:t>
            </a:r>
            <a:r>
              <a:rPr lang="es-ES" sz="3600" dirty="0"/>
              <a:t>el cual permite cargar el contenido obtenido desde una fuente remota a un control en particular que exista en el DOM del documento.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1" dirty="0"/>
              <a:t>get(), </a:t>
            </a:r>
            <a:r>
              <a:rPr lang="es-ES" sz="3600" dirty="0"/>
              <a:t>el cual permite solicitar datos desde una fuente remota y mostrarlo en un elemento del documento.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1" dirty="0"/>
              <a:t>post()</a:t>
            </a:r>
            <a:r>
              <a:rPr lang="es-ES" sz="3600" dirty="0"/>
              <a:t>, el cual permite enviar datos para ser procesados en un recurso remoto.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1" dirty="0"/>
              <a:t>Ajax()</a:t>
            </a:r>
            <a:r>
              <a:rPr lang="es-ES" sz="3600" dirty="0"/>
              <a:t>, el cual permite realizar peticiones Ajax al servidor, la diferencia es que este método se puede utilizar para peticiones get o post.</a:t>
            </a:r>
          </a:p>
          <a:p>
            <a:pPr algn="just"/>
            <a:r>
              <a:rPr lang="es-ES" sz="3600" dirty="0"/>
              <a:t> </a:t>
            </a:r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8" y="785104"/>
            <a:ext cx="1280284" cy="149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12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1661993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INTRODUCCIÓN AL USO DE JQUERY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69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 dirty="0">
                <a:latin typeface="Arial"/>
                <a:cs typeface="Arial"/>
              </a:rPr>
              <a:t>En este capítulo conocerás aspectos básicos de jQuery, aprenderás a como configurarlo en tu página web, conocerás su función </a:t>
            </a:r>
            <a:r>
              <a:rPr lang="es-ES_tradnl" sz="3600" b="1" dirty="0" err="1">
                <a:latin typeface="Arial"/>
                <a:cs typeface="Arial"/>
              </a:rPr>
              <a:t>ready</a:t>
            </a:r>
            <a:r>
              <a:rPr lang="es-ES_tradnl" sz="3600" b="1" dirty="0">
                <a:latin typeface="Arial"/>
                <a:cs typeface="Arial"/>
              </a:rPr>
              <a:t>() </a:t>
            </a:r>
            <a:r>
              <a:rPr lang="es-ES_tradnl" sz="3600" dirty="0">
                <a:latin typeface="Arial"/>
                <a:cs typeface="Arial"/>
              </a:rPr>
              <a:t>y el uso básico de los selectores.</a:t>
            </a:r>
            <a:endParaRPr lang="es-CL" dirty="0">
              <a:latin typeface="Arial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8" y="785104"/>
            <a:ext cx="1280284" cy="149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1969770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>
                <a:latin typeface="Arial"/>
                <a:cs typeface="Arial"/>
              </a:rPr>
              <a:t>¿Qué es jQuery?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>
                <a:latin typeface="Arial"/>
                <a:cs typeface="Arial"/>
              </a:rPr>
              <a:t>Uso básico de jQuery</a:t>
            </a: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738664"/>
          </a:xfrm>
        </p:spPr>
        <p:txBody>
          <a:bodyPr/>
          <a:lstStyle/>
          <a:p>
            <a:r>
              <a:rPr lang="es-ES_tradnl" dirty="0"/>
              <a:t>¿QUÉ ES JQUERY?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4431983"/>
          </a:xfrm>
        </p:spPr>
        <p:txBody>
          <a:bodyPr/>
          <a:lstStyle/>
          <a:p>
            <a:pPr algn="just"/>
            <a:r>
              <a:rPr lang="es-ES" sz="3600" dirty="0"/>
              <a:t>jQuery es una biblioteca que contiene una gran cantidad de funciones y procedimientos, escrita en JavaScript para facilitar el acceso a los objetos de un documento HTML.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Permite el manejo de eventos, animaciones y AJAX de forma mucho más simple.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8" y="785104"/>
            <a:ext cx="1280284" cy="149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AC89EB9-10ED-49CE-8FE9-68A61CC0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6418128"/>
            <a:ext cx="7924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¿QUÉ ES JQUERY?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7201972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 err="1">
                <a:latin typeface="Arial"/>
                <a:cs typeface="Arial"/>
              </a:rPr>
              <a:t>BootStrap</a:t>
            </a:r>
            <a:r>
              <a:rPr lang="es-ES" sz="3600" dirty="0">
                <a:latin typeface="Arial"/>
                <a:cs typeface="Arial"/>
              </a:rPr>
              <a:t> ya utiliza jQuery, por lo tanto, en nuestras páginas ya debería estar cargado.</a:t>
            </a:r>
          </a:p>
          <a:p>
            <a:endParaRPr lang="es-ES" sz="3600" dirty="0"/>
          </a:p>
          <a:p>
            <a:pPr marL="50800" indent="0">
              <a:buNone/>
            </a:pPr>
            <a:endParaRPr lang="es-ES" sz="3600" dirty="0"/>
          </a:p>
          <a:p>
            <a:pPr marL="50800" indent="0">
              <a:buNone/>
            </a:pPr>
            <a:endParaRPr lang="es-ES" sz="3600" dirty="0"/>
          </a:p>
          <a:p>
            <a:r>
              <a:rPr lang="es-ES" sz="3600" dirty="0"/>
              <a:t>También se puede descargar y realizar el enlace local.</a:t>
            </a:r>
          </a:p>
          <a:p>
            <a:endParaRPr lang="es-ES" sz="3600" dirty="0"/>
          </a:p>
          <a:p>
            <a:pPr algn="just"/>
            <a:r>
              <a:rPr lang="es-ES" sz="3600" dirty="0"/>
              <a:t>Permite acceder a los elementos de la página utilizando el concepto de </a:t>
            </a:r>
            <a:r>
              <a:rPr lang="es-ES" sz="3600" b="1" dirty="0"/>
              <a:t>DOM (</a:t>
            </a:r>
            <a:r>
              <a:rPr lang="es-ES" sz="3600" b="1" dirty="0" err="1"/>
              <a:t>Document</a:t>
            </a:r>
            <a:r>
              <a:rPr lang="es-ES" sz="3600" b="1" dirty="0"/>
              <a:t> </a:t>
            </a:r>
            <a:r>
              <a:rPr lang="es-ES" sz="3600" b="1" dirty="0" err="1"/>
              <a:t>Object</a:t>
            </a:r>
            <a:r>
              <a:rPr lang="es-ES" sz="3600" b="1" dirty="0"/>
              <a:t> Model) </a:t>
            </a:r>
            <a:r>
              <a:rPr lang="es-ES" sz="3600" dirty="0"/>
              <a:t>el cual proviene de JavaScript y permite identificar de forma inequívoca a un elemento u control en un documento HTML</a:t>
            </a:r>
            <a:endParaRPr lang="es-CL" sz="3600" dirty="0"/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8" y="785104"/>
            <a:ext cx="1280284" cy="149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024C2B-D6CD-4C83-9903-DEED5804D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4283075"/>
            <a:ext cx="1430826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8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77875"/>
            <a:ext cx="100584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USO BÁSICO DE JQUERY</a:t>
            </a:r>
            <a:endParaRPr lang="es-CL" dirty="0">
              <a:latin typeface="Arial"/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4985980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>
                <a:latin typeface="Arial"/>
                <a:cs typeface="Arial"/>
              </a:rPr>
              <a:t>jQuery es una librería construida en JavaScript, por lo tanto, su uso se parece mucho a lo que hemos visto, pero la sintaxis que propone facilita mucho el acceso a los elementos.</a:t>
            </a:r>
          </a:p>
          <a:p>
            <a:endParaRPr lang="es-ES" sz="3600" dirty="0"/>
          </a:p>
          <a:p>
            <a:pPr algn="just"/>
            <a:r>
              <a:rPr lang="es-ES" sz="3600" dirty="0"/>
              <a:t>Adicionalmente jQuery ya viene con una gran cantidad de funciones predefinidas, tanto para el tratamiento de los elementos en el DOM como efectos, transiciones, tratamiento de clases de CSS, etc.</a:t>
            </a:r>
          </a:p>
          <a:p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8" y="785104"/>
            <a:ext cx="1280284" cy="149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498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USO BÁSICO DE JQUERY</a:t>
            </a:r>
            <a:endParaRPr lang="es-CL" dirty="0">
              <a:latin typeface="Arial"/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6093976"/>
          </a:xfrm>
        </p:spPr>
        <p:txBody>
          <a:bodyPr/>
          <a:lstStyle/>
          <a:p>
            <a:r>
              <a:rPr lang="es-ES" sz="3600" dirty="0"/>
              <a:t>El funcionamiento de jQuery difiere un poco de lo que vimos en JavaScript.</a:t>
            </a:r>
          </a:p>
          <a:p>
            <a:endParaRPr lang="es-ES" sz="3600" dirty="0"/>
          </a:p>
          <a:p>
            <a:pPr algn="just"/>
            <a:r>
              <a:rPr lang="es-ES" sz="3600" dirty="0"/>
              <a:t>En jQuery el trabajo se realiza asociado al concepto de una función anónima, aunque parezca increíble una función anónima es una función que no tiene nombre y que se puede invocar asociada a otra estructura. Las funciones anónimas es que no se reutilizan.</a:t>
            </a:r>
          </a:p>
          <a:p>
            <a:endParaRPr lang="es-ES" sz="3600" dirty="0"/>
          </a:p>
          <a:p>
            <a:pPr algn="just"/>
            <a:r>
              <a:rPr lang="es-ES" sz="3600" dirty="0"/>
              <a:t>jQuery exige que todo el procesamiento de los eventos y las acciones asociadas se realice luego de que la página se cargue.</a:t>
            </a:r>
            <a:endParaRPr lang="es-CL" sz="3600" dirty="0"/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8" y="785104"/>
            <a:ext cx="1280284" cy="149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D36FFD-1879-E047-A0DA-DBBF6DA30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7940675"/>
            <a:ext cx="804408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7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USO BÁSICO DE JQUERY</a:t>
            </a:r>
            <a:endParaRPr lang="es-CL" dirty="0">
              <a:latin typeface="Arial"/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6647974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3600" dirty="0">
                <a:latin typeface="Arial"/>
                <a:cs typeface="Arial"/>
              </a:rPr>
              <a:t>Todos los scripts de jQuery que escribamos deben estar ubicados después de que la librería esté cargada.</a:t>
            </a:r>
          </a:p>
          <a:p>
            <a:endParaRPr lang="es-ES" sz="3600" dirty="0"/>
          </a:p>
          <a:p>
            <a:r>
              <a:rPr lang="es-ES" sz="3600" dirty="0"/>
              <a:t> </a:t>
            </a:r>
          </a:p>
          <a:p>
            <a:endParaRPr lang="es-ES" sz="3600" dirty="0"/>
          </a:p>
          <a:p>
            <a:endParaRPr lang="es-ES" sz="3600" dirty="0"/>
          </a:p>
          <a:p>
            <a:endParaRPr lang="es-ES" sz="3600" dirty="0"/>
          </a:p>
          <a:p>
            <a:endParaRPr lang="es-ES" sz="3600" dirty="0"/>
          </a:p>
          <a:p>
            <a:r>
              <a:rPr lang="es-ES" sz="3600" dirty="0"/>
              <a:t>Para esto jQuery exige que se programe en el evento llamado “</a:t>
            </a:r>
            <a:r>
              <a:rPr lang="es-ES" sz="3600" b="1" dirty="0" err="1"/>
              <a:t>document</a:t>
            </a:r>
            <a:r>
              <a:rPr lang="es-ES" sz="3600" b="1" dirty="0"/>
              <a:t> </a:t>
            </a:r>
            <a:r>
              <a:rPr lang="es-ES" sz="3600" b="1" dirty="0" err="1"/>
              <a:t>ready</a:t>
            </a:r>
            <a:r>
              <a:rPr lang="es-ES" sz="3600" dirty="0"/>
              <a:t>”.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8" y="785104"/>
            <a:ext cx="1280284" cy="149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103E76-6B57-465A-8A15-0CC24BE0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65" y="4359275"/>
            <a:ext cx="13544885" cy="27063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C4DFE2-9A36-4AD5-865E-4BF5CABD4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765" y="8777960"/>
            <a:ext cx="13049327" cy="8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USO BÁSICO DE JQUERY</a:t>
            </a:r>
            <a:endParaRPr lang="es-CL" dirty="0">
              <a:latin typeface="Arial"/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3323987"/>
          </a:xfrm>
        </p:spPr>
        <p:txBody>
          <a:bodyPr/>
          <a:lstStyle/>
          <a:p>
            <a:pPr algn="just"/>
            <a:r>
              <a:rPr lang="es-CL" sz="3600" dirty="0"/>
              <a:t>Fíjate que el documento completo se referencia por $(</a:t>
            </a:r>
            <a:r>
              <a:rPr lang="es-CL" sz="3600" dirty="0" err="1"/>
              <a:t>document</a:t>
            </a:r>
            <a:r>
              <a:rPr lang="es-CL" sz="3600" dirty="0"/>
              <a:t>) y que el evento “</a:t>
            </a:r>
            <a:r>
              <a:rPr lang="es-CL" sz="3600" dirty="0" err="1"/>
              <a:t>ready</a:t>
            </a:r>
            <a:r>
              <a:rPr lang="es-CL" sz="3600" dirty="0"/>
              <a:t>” define la llamada de una función que se ejecutará al momento en que el documento se termine de cargar. Ahora, lo que se suele hacer es llamar a una función anónima.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8" y="785104"/>
            <a:ext cx="1280284" cy="149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F2EEE5-F93C-4FEE-9E1C-5FCE5D93D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5453936"/>
            <a:ext cx="724254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8818FB-77E5-4186-9251-AD033E8FED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623</Words>
  <Application>Microsoft Office PowerPoint</Application>
  <PresentationFormat>Personalizado</PresentationFormat>
  <Paragraphs>58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Cuenta Microsoft</cp:lastModifiedBy>
  <cp:revision>162</cp:revision>
  <dcterms:created xsi:type="dcterms:W3CDTF">2021-04-02T01:36:00Z</dcterms:created>
  <dcterms:modified xsi:type="dcterms:W3CDTF">2023-01-04T20:46:22Z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