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20"/>
  </p:notesMasterIdLst>
  <p:handoutMasterIdLst>
    <p:handoutMasterId r:id="rId21"/>
  </p:handoutMasterIdLst>
  <p:sldIdLst>
    <p:sldId id="267" r:id="rId5"/>
    <p:sldId id="277" r:id="rId6"/>
    <p:sldId id="296" r:id="rId7"/>
    <p:sldId id="301" r:id="rId8"/>
    <p:sldId id="302" r:id="rId9"/>
    <p:sldId id="303" r:id="rId10"/>
    <p:sldId id="306" r:id="rId11"/>
    <p:sldId id="307" r:id="rId12"/>
    <p:sldId id="304" r:id="rId13"/>
    <p:sldId id="305" r:id="rId14"/>
    <p:sldId id="311" r:id="rId15"/>
    <p:sldId id="312" r:id="rId16"/>
    <p:sldId id="308" r:id="rId17"/>
    <p:sldId id="313" r:id="rId18"/>
    <p:sldId id="314" r:id="rId19"/>
  </p:sldIdLst>
  <p:sldSz cx="20104100" cy="11309350"/>
  <p:notesSz cx="20104100" cy="1130935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7DE2"/>
    <a:srgbClr val="C9D11E"/>
    <a:srgbClr val="9EA4A8"/>
    <a:srgbClr val="E60C7E"/>
    <a:srgbClr val="434342"/>
    <a:srgbClr val="EB7A2C"/>
    <a:srgbClr val="D52155"/>
    <a:srgbClr val="D6833D"/>
    <a:srgbClr val="00A9D8"/>
    <a:srgbClr val="BE08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68A7180-B5CA-4A99-8265-AC84C1E8F8D7}" v="11" dt="2023-01-05T14:11:55.240"/>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30"/>
    <p:restoredTop sz="94607"/>
  </p:normalViewPr>
  <p:slideViewPr>
    <p:cSldViewPr>
      <p:cViewPr varScale="1">
        <p:scale>
          <a:sx n="47" d="100"/>
          <a:sy n="47" d="100"/>
        </p:scale>
        <p:origin x="1051" y="72"/>
      </p:cViewPr>
      <p:guideLst>
        <p:guide orient="horz" pos="2880"/>
        <p:guide pos="2160"/>
      </p:guideLst>
    </p:cSldViewPr>
  </p:slideViewPr>
  <p:notesTextViewPr>
    <p:cViewPr>
      <p:scale>
        <a:sx n="100" d="100"/>
        <a:sy n="100" d="100"/>
      </p:scale>
      <p:origin x="0" y="0"/>
    </p:cViewPr>
  </p:notesTextViewPr>
  <p:notesViewPr>
    <p:cSldViewPr>
      <p:cViewPr varScale="1">
        <p:scale>
          <a:sx n="87" d="100"/>
          <a:sy n="87" d="100"/>
        </p:scale>
        <p:origin x="728" y="21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mela Menares A." userId="S::pmenaresa@duoc.cl::a95b9275-3465-4317-aedc-8c1ab3c21493" providerId="AD" clId="Web-{D68A7180-B5CA-4A99-8265-AC84C1E8F8D7}"/>
    <pc:docChg chg="addSld delSld modSld sldOrd">
      <pc:chgData name="Pamela Menares A." userId="S::pmenaresa@duoc.cl::a95b9275-3465-4317-aedc-8c1ab3c21493" providerId="AD" clId="Web-{D68A7180-B5CA-4A99-8265-AC84C1E8F8D7}" dt="2023-01-05T14:11:55.240" v="8"/>
      <pc:docMkLst>
        <pc:docMk/>
      </pc:docMkLst>
      <pc:sldChg chg="modSp">
        <pc:chgData name="Pamela Menares A." userId="S::pmenaresa@duoc.cl::a95b9275-3465-4317-aedc-8c1ab3c21493" providerId="AD" clId="Web-{D68A7180-B5CA-4A99-8265-AC84C1E8F8D7}" dt="2023-01-05T14:11:41.380" v="5" actId="1076"/>
        <pc:sldMkLst>
          <pc:docMk/>
          <pc:sldMk cId="4122261599" sldId="267"/>
        </pc:sldMkLst>
        <pc:spChg chg="mod">
          <ac:chgData name="Pamela Menares A." userId="S::pmenaresa@duoc.cl::a95b9275-3465-4317-aedc-8c1ab3c21493" providerId="AD" clId="Web-{D68A7180-B5CA-4A99-8265-AC84C1E8F8D7}" dt="2023-01-05T14:11:41.380" v="5" actId="1076"/>
          <ac:spMkLst>
            <pc:docMk/>
            <pc:sldMk cId="4122261599" sldId="267"/>
            <ac:spMk id="2" creationId="{30352212-10B1-B041-82C3-4A69660904EC}"/>
          </ac:spMkLst>
        </pc:spChg>
      </pc:sldChg>
      <pc:sldChg chg="del">
        <pc:chgData name="Pamela Menares A." userId="S::pmenaresa@duoc.cl::a95b9275-3465-4317-aedc-8c1ab3c21493" providerId="AD" clId="Web-{D68A7180-B5CA-4A99-8265-AC84C1E8F8D7}" dt="2023-01-05T14:11:55.240" v="8"/>
        <pc:sldMkLst>
          <pc:docMk/>
          <pc:sldMk cId="926987900" sldId="293"/>
        </pc:sldMkLst>
      </pc:sldChg>
      <pc:sldChg chg="add ord replId">
        <pc:chgData name="Pamela Menares A." userId="S::pmenaresa@duoc.cl::a95b9275-3465-4317-aedc-8c1ab3c21493" providerId="AD" clId="Web-{D68A7180-B5CA-4A99-8265-AC84C1E8F8D7}" dt="2023-01-05T14:11:51.912" v="7"/>
        <pc:sldMkLst>
          <pc:docMk/>
          <pc:sldMk cId="2319196804" sldId="314"/>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8CF88022-373F-714A-86F8-1D9CC19AD9F6}"/>
              </a:ext>
            </a:extLst>
          </p:cNvPr>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es-CL"/>
          </a:p>
        </p:txBody>
      </p:sp>
      <p:sp>
        <p:nvSpPr>
          <p:cNvPr id="3" name="Marcador de fecha 2">
            <a:extLst>
              <a:ext uri="{FF2B5EF4-FFF2-40B4-BE49-F238E27FC236}">
                <a16:creationId xmlns:a16="http://schemas.microsoft.com/office/drawing/2014/main" id="{0C3C7294-60AD-0B4C-90D1-59F7882D22F8}"/>
              </a:ext>
            </a:extLst>
          </p:cNvPr>
          <p:cNvSpPr>
            <a:spLocks noGrp="1"/>
          </p:cNvSpPr>
          <p:nvPr>
            <p:ph type="dt" sz="quarter" idx="1"/>
          </p:nvPr>
        </p:nvSpPr>
        <p:spPr>
          <a:xfrm>
            <a:off x="11387138" y="0"/>
            <a:ext cx="8712200" cy="566738"/>
          </a:xfrm>
          <a:prstGeom prst="rect">
            <a:avLst/>
          </a:prstGeom>
        </p:spPr>
        <p:txBody>
          <a:bodyPr vert="horz" lIns="91440" tIns="45720" rIns="91440" bIns="45720" rtlCol="0"/>
          <a:lstStyle>
            <a:lvl1pPr algn="r">
              <a:defRPr sz="1200"/>
            </a:lvl1pPr>
          </a:lstStyle>
          <a:p>
            <a:fld id="{2D5A2554-FACD-384E-A9B0-71506EBB2416}" type="datetimeFigureOut">
              <a:rPr lang="es-CL" smtClean="0"/>
              <a:t>05-01-2023</a:t>
            </a:fld>
            <a:endParaRPr lang="es-CL"/>
          </a:p>
        </p:txBody>
      </p:sp>
      <p:sp>
        <p:nvSpPr>
          <p:cNvPr id="4" name="Marcador de pie de página 3">
            <a:extLst>
              <a:ext uri="{FF2B5EF4-FFF2-40B4-BE49-F238E27FC236}">
                <a16:creationId xmlns:a16="http://schemas.microsoft.com/office/drawing/2014/main" id="{CEB438E0-9E67-B148-8DA6-3EC5F44DDACB}"/>
              </a:ext>
            </a:extLst>
          </p:cNvPr>
          <p:cNvSpPr>
            <a:spLocks noGrp="1"/>
          </p:cNvSpPr>
          <p:nvPr>
            <p:ph type="ftr" sz="quarter" idx="2"/>
          </p:nvPr>
        </p:nvSpPr>
        <p:spPr>
          <a:xfrm>
            <a:off x="0" y="10742613"/>
            <a:ext cx="8712200" cy="566737"/>
          </a:xfrm>
          <a:prstGeom prst="rect">
            <a:avLst/>
          </a:prstGeom>
        </p:spPr>
        <p:txBody>
          <a:bodyPr vert="horz" lIns="91440" tIns="45720" rIns="91440" bIns="45720" rtlCol="0" anchor="b"/>
          <a:lstStyle>
            <a:lvl1pPr algn="l">
              <a:defRPr sz="1200"/>
            </a:lvl1pPr>
          </a:lstStyle>
          <a:p>
            <a:endParaRPr lang="es-CL"/>
          </a:p>
        </p:txBody>
      </p:sp>
      <p:sp>
        <p:nvSpPr>
          <p:cNvPr id="5" name="Marcador de número de diapositiva 4">
            <a:extLst>
              <a:ext uri="{FF2B5EF4-FFF2-40B4-BE49-F238E27FC236}">
                <a16:creationId xmlns:a16="http://schemas.microsoft.com/office/drawing/2014/main" id="{C8C0BF4C-D5C5-8149-ABE2-22932F3A6FEB}"/>
              </a:ext>
            </a:extLst>
          </p:cNvPr>
          <p:cNvSpPr>
            <a:spLocks noGrp="1"/>
          </p:cNvSpPr>
          <p:nvPr>
            <p:ph type="sldNum" sz="quarter" idx="3"/>
          </p:nvPr>
        </p:nvSpPr>
        <p:spPr>
          <a:xfrm>
            <a:off x="11387138" y="10742613"/>
            <a:ext cx="8712200" cy="566737"/>
          </a:xfrm>
          <a:prstGeom prst="rect">
            <a:avLst/>
          </a:prstGeom>
        </p:spPr>
        <p:txBody>
          <a:bodyPr vert="horz" lIns="91440" tIns="45720" rIns="91440" bIns="45720" rtlCol="0" anchor="b"/>
          <a:lstStyle>
            <a:lvl1pPr algn="r">
              <a:defRPr sz="1200"/>
            </a:lvl1pPr>
          </a:lstStyle>
          <a:p>
            <a:fld id="{1A37E30C-D0F0-0748-967F-6DF353818183}" type="slidenum">
              <a:rPr lang="es-CL" smtClean="0"/>
              <a:t>‹Nº›</a:t>
            </a:fld>
            <a:endParaRPr lang="es-CL"/>
          </a:p>
        </p:txBody>
      </p:sp>
    </p:spTree>
    <p:extLst>
      <p:ext uri="{BB962C8B-B14F-4D97-AF65-F5344CB8AC3E}">
        <p14:creationId xmlns:p14="http://schemas.microsoft.com/office/powerpoint/2010/main" val="24063725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11387138" y="0"/>
            <a:ext cx="8712200" cy="566738"/>
          </a:xfrm>
          <a:prstGeom prst="rect">
            <a:avLst/>
          </a:prstGeom>
        </p:spPr>
        <p:txBody>
          <a:bodyPr vert="horz" lIns="91440" tIns="45720" rIns="91440" bIns="45720" rtlCol="0"/>
          <a:lstStyle>
            <a:lvl1pPr algn="r">
              <a:defRPr sz="1200"/>
            </a:lvl1pPr>
          </a:lstStyle>
          <a:p>
            <a:fld id="{3616F059-D3E2-4D30-9EB0-2219C30D8EEB}" type="datetimeFigureOut">
              <a:rPr lang="es-CL" smtClean="0"/>
              <a:t>05-01-2023</a:t>
            </a:fld>
            <a:endParaRPr lang="es-CL"/>
          </a:p>
        </p:txBody>
      </p:sp>
      <p:sp>
        <p:nvSpPr>
          <p:cNvPr id="4" name="Marcador de imagen de diapositiva 3"/>
          <p:cNvSpPr>
            <a:spLocks noGrp="1" noRot="1" noChangeAspect="1"/>
          </p:cNvSpPr>
          <p:nvPr>
            <p:ph type="sldImg" idx="2"/>
          </p:nvPr>
        </p:nvSpPr>
        <p:spPr>
          <a:xfrm>
            <a:off x="6659563" y="1414463"/>
            <a:ext cx="6784975" cy="381635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2009775" y="5441950"/>
            <a:ext cx="16084550" cy="4454525"/>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6" name="Marcador de pie de página 5"/>
          <p:cNvSpPr>
            <a:spLocks noGrp="1"/>
          </p:cNvSpPr>
          <p:nvPr>
            <p:ph type="ftr" sz="quarter" idx="4"/>
          </p:nvPr>
        </p:nvSpPr>
        <p:spPr>
          <a:xfrm>
            <a:off x="0" y="10742613"/>
            <a:ext cx="8712200" cy="56673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11387138" y="10742613"/>
            <a:ext cx="8712200" cy="566737"/>
          </a:xfrm>
          <a:prstGeom prst="rect">
            <a:avLst/>
          </a:prstGeom>
        </p:spPr>
        <p:txBody>
          <a:bodyPr vert="horz" lIns="91440" tIns="45720" rIns="91440" bIns="45720" rtlCol="0" anchor="b"/>
          <a:lstStyle>
            <a:lvl1pPr algn="r">
              <a:defRPr sz="1200"/>
            </a:lvl1pPr>
          </a:lstStyle>
          <a:p>
            <a:fld id="{F5C51896-F43A-4A89-85A7-E812D2C08879}" type="slidenum">
              <a:rPr lang="es-CL" smtClean="0"/>
              <a:t>‹Nº›</a:t>
            </a:fld>
            <a:endParaRPr lang="es-CL"/>
          </a:p>
        </p:txBody>
      </p:sp>
    </p:spTree>
    <p:extLst>
      <p:ext uri="{BB962C8B-B14F-4D97-AF65-F5344CB8AC3E}">
        <p14:creationId xmlns:p14="http://schemas.microsoft.com/office/powerpoint/2010/main" val="3343721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7CB077FE-DCD9-154D-9828-C29D45A062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255"/>
            <a:ext cx="20104100" cy="11308556"/>
          </a:xfrm>
          <a:prstGeom prst="rect">
            <a:avLst/>
          </a:prstGeom>
        </p:spPr>
      </p:pic>
      <p:sp>
        <p:nvSpPr>
          <p:cNvPr id="24" name="object 12">
            <a:extLst>
              <a:ext uri="{FF2B5EF4-FFF2-40B4-BE49-F238E27FC236}">
                <a16:creationId xmlns:a16="http://schemas.microsoft.com/office/drawing/2014/main" id="{A0B885A4-9375-EA40-9DB9-9EEF31B074A9}"/>
              </a:ext>
            </a:extLst>
          </p:cNvPr>
          <p:cNvSpPr/>
          <p:nvPr userDrawn="1"/>
        </p:nvSpPr>
        <p:spPr>
          <a:xfrm>
            <a:off x="5092767" y="7368222"/>
            <a:ext cx="10694670" cy="53340"/>
          </a:xfrm>
          <a:custGeom>
            <a:avLst/>
            <a:gdLst/>
            <a:ahLst/>
            <a:cxnLst/>
            <a:rect l="l" t="t" r="r" b="b"/>
            <a:pathLst>
              <a:path w="10694669" h="53340">
                <a:moveTo>
                  <a:pt x="10667601" y="0"/>
                </a:moveTo>
                <a:lnTo>
                  <a:pt x="26606" y="0"/>
                </a:lnTo>
                <a:lnTo>
                  <a:pt x="16264" y="2097"/>
                </a:lnTo>
                <a:lnTo>
                  <a:pt x="7806" y="7809"/>
                </a:lnTo>
                <a:lnTo>
                  <a:pt x="2095" y="16269"/>
                </a:lnTo>
                <a:lnTo>
                  <a:pt x="0" y="26606"/>
                </a:lnTo>
                <a:lnTo>
                  <a:pt x="2095" y="36942"/>
                </a:lnTo>
                <a:lnTo>
                  <a:pt x="7806" y="45397"/>
                </a:lnTo>
                <a:lnTo>
                  <a:pt x="16264" y="51106"/>
                </a:lnTo>
                <a:lnTo>
                  <a:pt x="26606" y="53202"/>
                </a:lnTo>
                <a:lnTo>
                  <a:pt x="10667601" y="53202"/>
                </a:lnTo>
                <a:lnTo>
                  <a:pt x="10677937" y="51106"/>
                </a:lnTo>
                <a:lnTo>
                  <a:pt x="10686393" y="45397"/>
                </a:lnTo>
                <a:lnTo>
                  <a:pt x="10692102" y="36942"/>
                </a:lnTo>
                <a:lnTo>
                  <a:pt x="10694197" y="26606"/>
                </a:lnTo>
                <a:lnTo>
                  <a:pt x="10692102" y="16269"/>
                </a:lnTo>
                <a:lnTo>
                  <a:pt x="10686393" y="7809"/>
                </a:lnTo>
                <a:lnTo>
                  <a:pt x="10677937" y="2097"/>
                </a:lnTo>
                <a:lnTo>
                  <a:pt x="10667601" y="0"/>
                </a:lnTo>
                <a:close/>
              </a:path>
            </a:pathLst>
          </a:custGeom>
          <a:solidFill>
            <a:srgbClr val="FFFFFF"/>
          </a:solidFill>
        </p:spPr>
        <p:txBody>
          <a:bodyPr wrap="square" lIns="0" tIns="0" rIns="0" bIns="0" rtlCol="0"/>
          <a:lstStyle/>
          <a:p>
            <a:endParaRPr dirty="0"/>
          </a:p>
        </p:txBody>
      </p:sp>
      <p:sp>
        <p:nvSpPr>
          <p:cNvPr id="25" name="object 6">
            <a:extLst>
              <a:ext uri="{FF2B5EF4-FFF2-40B4-BE49-F238E27FC236}">
                <a16:creationId xmlns:a16="http://schemas.microsoft.com/office/drawing/2014/main" id="{3DF417FE-825D-8D41-8EF5-B5AA503D5EA8}"/>
              </a:ext>
            </a:extLst>
          </p:cNvPr>
          <p:cNvSpPr/>
          <p:nvPr userDrawn="1"/>
        </p:nvSpPr>
        <p:spPr>
          <a:xfrm>
            <a:off x="5092767" y="6322551"/>
            <a:ext cx="10694670" cy="1045671"/>
          </a:xfrm>
          <a:custGeom>
            <a:avLst/>
            <a:gdLst/>
            <a:ahLst/>
            <a:cxnLst/>
            <a:rect l="l" t="t" r="r" b="b"/>
            <a:pathLst>
              <a:path w="10694669" h="1025525">
                <a:moveTo>
                  <a:pt x="10694197" y="0"/>
                </a:moveTo>
                <a:lnTo>
                  <a:pt x="0" y="0"/>
                </a:lnTo>
                <a:lnTo>
                  <a:pt x="0" y="1025330"/>
                </a:lnTo>
                <a:lnTo>
                  <a:pt x="10694197" y="1025330"/>
                </a:lnTo>
                <a:lnTo>
                  <a:pt x="10694197" y="0"/>
                </a:lnTo>
                <a:close/>
              </a:path>
            </a:pathLst>
          </a:custGeom>
          <a:solidFill>
            <a:srgbClr val="317DE2"/>
          </a:solidFill>
        </p:spPr>
        <p:txBody>
          <a:bodyPr wrap="square" lIns="0" tIns="0" rIns="0" bIns="0" rtlCol="0"/>
          <a:lstStyle/>
          <a:p>
            <a:endParaRPr dirty="0"/>
          </a:p>
        </p:txBody>
      </p:sp>
      <p:sp>
        <p:nvSpPr>
          <p:cNvPr id="30" name="Marcador de texto 8">
            <a:extLst>
              <a:ext uri="{FF2B5EF4-FFF2-40B4-BE49-F238E27FC236}">
                <a16:creationId xmlns:a16="http://schemas.microsoft.com/office/drawing/2014/main" id="{D8298CF0-1D54-6247-B7EE-D42E3B9F8B73}"/>
              </a:ext>
            </a:extLst>
          </p:cNvPr>
          <p:cNvSpPr>
            <a:spLocks noGrp="1"/>
          </p:cNvSpPr>
          <p:nvPr>
            <p:ph type="body" sz="quarter" idx="10" hasCustomPrompt="1"/>
          </p:nvPr>
        </p:nvSpPr>
        <p:spPr>
          <a:xfrm>
            <a:off x="5138402" y="6401309"/>
            <a:ext cx="10649035" cy="830997"/>
          </a:xfrm>
        </p:spPr>
        <p:txBody>
          <a:bodyPr/>
          <a:lstStyle>
            <a:lvl1pPr algn="ctr">
              <a:defRPr sz="5400" b="1">
                <a:solidFill>
                  <a:schemeClr val="tx1"/>
                </a:solidFill>
                <a:latin typeface="Arial" panose="020B0604020202020204" pitchFamily="34" charset="0"/>
                <a:cs typeface="Arial" panose="020B0604020202020204" pitchFamily="34" charset="0"/>
              </a:defRPr>
            </a:lvl1pPr>
          </a:lstStyle>
          <a:p>
            <a:r>
              <a:rPr lang="es-ES" dirty="0"/>
              <a:t>SUBTITULO: LOREN IPSUM</a:t>
            </a:r>
            <a:endParaRPr lang="es-CL" dirty="0"/>
          </a:p>
        </p:txBody>
      </p:sp>
      <p:sp>
        <p:nvSpPr>
          <p:cNvPr id="35" name="Marcador de texto 34">
            <a:extLst>
              <a:ext uri="{FF2B5EF4-FFF2-40B4-BE49-F238E27FC236}">
                <a16:creationId xmlns:a16="http://schemas.microsoft.com/office/drawing/2014/main" id="{6A6FEFC9-11EC-B84F-A8C2-5DF3FAB58E53}"/>
              </a:ext>
            </a:extLst>
          </p:cNvPr>
          <p:cNvSpPr>
            <a:spLocks noGrp="1"/>
          </p:cNvSpPr>
          <p:nvPr>
            <p:ph type="body" sz="quarter" idx="11" hasCustomPrompt="1"/>
          </p:nvPr>
        </p:nvSpPr>
        <p:spPr>
          <a:xfrm>
            <a:off x="4718050" y="5246439"/>
            <a:ext cx="11429999" cy="923330"/>
          </a:xfrm>
        </p:spPr>
        <p:txBody>
          <a:bodyPr/>
          <a:lstStyle>
            <a:lvl1pPr algn="ctr">
              <a:defRPr sz="6000" b="1">
                <a:solidFill>
                  <a:schemeClr val="bg1"/>
                </a:solidFill>
                <a:latin typeface="Arial" panose="020B0604020202020204" pitchFamily="34" charset="0"/>
                <a:cs typeface="Arial" panose="020B0604020202020204" pitchFamily="34" charset="0"/>
              </a:defRPr>
            </a:lvl1pPr>
          </a:lstStyle>
          <a:p>
            <a:r>
              <a:rPr lang="es-ES" dirty="0"/>
              <a:t>TÍTULO: LOREM IPSUM</a:t>
            </a:r>
            <a:endParaRPr lang="es-CL" dirty="0"/>
          </a:p>
        </p:txBody>
      </p:sp>
      <p:sp>
        <p:nvSpPr>
          <p:cNvPr id="39" name="Marcador de texto 38">
            <a:extLst>
              <a:ext uri="{FF2B5EF4-FFF2-40B4-BE49-F238E27FC236}">
                <a16:creationId xmlns:a16="http://schemas.microsoft.com/office/drawing/2014/main" id="{C429B471-41F5-B54F-BE9E-5E63FBAF2965}"/>
              </a:ext>
            </a:extLst>
          </p:cNvPr>
          <p:cNvSpPr>
            <a:spLocks noGrp="1"/>
          </p:cNvSpPr>
          <p:nvPr>
            <p:ph type="body" sz="quarter" idx="12" hasCustomPrompt="1"/>
          </p:nvPr>
        </p:nvSpPr>
        <p:spPr>
          <a:xfrm>
            <a:off x="5092767" y="7676832"/>
            <a:ext cx="10694988" cy="492443"/>
          </a:xfrm>
        </p:spPr>
        <p:txBody>
          <a:bodyPr/>
          <a:lstStyle>
            <a:lvl1pPr algn="ctr">
              <a:defRPr sz="3200">
                <a:solidFill>
                  <a:schemeClr val="bg1"/>
                </a:solidFill>
                <a:latin typeface="Arial" panose="020B0604020202020204" pitchFamily="34" charset="0"/>
                <a:cs typeface="Arial" panose="020B0604020202020204" pitchFamily="34" charset="0"/>
              </a:defRPr>
            </a:lvl1pPr>
          </a:lstStyle>
          <a:p>
            <a:r>
              <a:rPr lang="es-CL" sz="3200" b="0" spc="10" dirty="0">
                <a:latin typeface="Arial"/>
                <a:cs typeface="Arial"/>
              </a:rPr>
              <a:t>Lorem ipsum </a:t>
            </a:r>
            <a:r>
              <a:rPr lang="es-CL" sz="3200" b="0" spc="5" dirty="0">
                <a:latin typeface="Arial"/>
                <a:cs typeface="Arial"/>
              </a:rPr>
              <a:t>dolor sit </a:t>
            </a:r>
            <a:r>
              <a:rPr lang="es-CL" sz="3200" b="0" spc="10" dirty="0">
                <a:latin typeface="Arial"/>
                <a:cs typeface="Arial"/>
              </a:rPr>
              <a:t>amet, consectetuer </a:t>
            </a:r>
            <a:r>
              <a:rPr lang="es-CL" sz="3200" b="0" spc="5" dirty="0">
                <a:latin typeface="Arial"/>
                <a:cs typeface="Arial"/>
              </a:rPr>
              <a:t>adipiscing </a:t>
            </a:r>
            <a:r>
              <a:rPr lang="es-CL" sz="3200" b="0" dirty="0">
                <a:latin typeface="Arial"/>
                <a:cs typeface="Arial"/>
              </a:rPr>
              <a:t>elit</a:t>
            </a:r>
            <a:endParaRPr lang="es-CL" dirty="0"/>
          </a:p>
        </p:txBody>
      </p:sp>
      <p:pic>
        <p:nvPicPr>
          <p:cNvPr id="28" name="Imagen 27">
            <a:extLst>
              <a:ext uri="{FF2B5EF4-FFF2-40B4-BE49-F238E27FC236}">
                <a16:creationId xmlns:a16="http://schemas.microsoft.com/office/drawing/2014/main" id="{CEFCCC79-9402-1A4A-9BAC-5814C2E4C98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89667" y="8484983"/>
            <a:ext cx="6220794" cy="2046492"/>
          </a:xfrm>
          <a:prstGeom prst="rect">
            <a:avLst/>
          </a:prstGeom>
        </p:spPr>
      </p:pic>
      <p:pic>
        <p:nvPicPr>
          <p:cNvPr id="21" name="Gráfico 20">
            <a:extLst>
              <a:ext uri="{FF2B5EF4-FFF2-40B4-BE49-F238E27FC236}">
                <a16:creationId xmlns:a16="http://schemas.microsoft.com/office/drawing/2014/main" id="{7E2454E7-43C6-B849-ACDE-EEC9338394C7}"/>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210952" y="10282677"/>
            <a:ext cx="4224383" cy="83351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31" name="object 9">
            <a:extLst>
              <a:ext uri="{FF2B5EF4-FFF2-40B4-BE49-F238E27FC236}">
                <a16:creationId xmlns:a16="http://schemas.microsoft.com/office/drawing/2014/main" id="{D74EE1F9-2998-754F-AE8B-CC1AA4E2EE8A}"/>
              </a:ext>
            </a:extLst>
          </p:cNvPr>
          <p:cNvSpPr/>
          <p:nvPr userDrawn="1"/>
        </p:nvSpPr>
        <p:spPr>
          <a:xfrm>
            <a:off x="14603006" y="1768475"/>
            <a:ext cx="3392804" cy="7564755"/>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rgbClr val="317DE2"/>
          </a:solidFill>
        </p:spPr>
        <p:txBody>
          <a:bodyPr wrap="square" lIns="0" tIns="0" rIns="0" bIns="0" rtlCol="0"/>
          <a:lstStyle/>
          <a:p>
            <a:endParaRPr dirty="0"/>
          </a:p>
        </p:txBody>
      </p:sp>
      <p:sp>
        <p:nvSpPr>
          <p:cNvPr id="10" name="object 9">
            <a:extLst>
              <a:ext uri="{FF2B5EF4-FFF2-40B4-BE49-F238E27FC236}">
                <a16:creationId xmlns:a16="http://schemas.microsoft.com/office/drawing/2014/main" id="{8E5F013E-4F47-B444-9D43-991915429027}"/>
              </a:ext>
            </a:extLst>
          </p:cNvPr>
          <p:cNvSpPr/>
          <p:nvPr userDrawn="1"/>
        </p:nvSpPr>
        <p:spPr>
          <a:xfrm>
            <a:off x="10415337" y="1768476"/>
            <a:ext cx="3392804" cy="7616568"/>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chemeClr val="tx1"/>
          </a:solidFill>
        </p:spPr>
        <p:txBody>
          <a:bodyPr wrap="square" lIns="0" tIns="0" rIns="0" bIns="0" rtlCol="0"/>
          <a:lstStyle/>
          <a:p>
            <a:endParaRPr dirty="0"/>
          </a:p>
        </p:txBody>
      </p:sp>
      <p:sp>
        <p:nvSpPr>
          <p:cNvPr id="30" name="object 9">
            <a:extLst>
              <a:ext uri="{FF2B5EF4-FFF2-40B4-BE49-F238E27FC236}">
                <a16:creationId xmlns:a16="http://schemas.microsoft.com/office/drawing/2014/main" id="{3584D8FB-5C66-5246-B53F-AFBF8195582B}"/>
              </a:ext>
            </a:extLst>
          </p:cNvPr>
          <p:cNvSpPr/>
          <p:nvPr userDrawn="1"/>
        </p:nvSpPr>
        <p:spPr>
          <a:xfrm>
            <a:off x="6347214" y="1813303"/>
            <a:ext cx="3392804" cy="7564755"/>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rgbClr val="317DE2"/>
          </a:solidFill>
        </p:spPr>
        <p:txBody>
          <a:bodyPr wrap="square" lIns="0" tIns="0" rIns="0" bIns="0" rtlCol="0"/>
          <a:lstStyle/>
          <a:p>
            <a:endParaRPr/>
          </a:p>
        </p:txBody>
      </p:sp>
      <p:sp>
        <p:nvSpPr>
          <p:cNvPr id="29" name="object 9">
            <a:extLst>
              <a:ext uri="{FF2B5EF4-FFF2-40B4-BE49-F238E27FC236}">
                <a16:creationId xmlns:a16="http://schemas.microsoft.com/office/drawing/2014/main" id="{55C4F869-B90C-0B40-A9F9-ADC2D812A79E}"/>
              </a:ext>
            </a:extLst>
          </p:cNvPr>
          <p:cNvSpPr/>
          <p:nvPr userDrawn="1"/>
        </p:nvSpPr>
        <p:spPr>
          <a:xfrm>
            <a:off x="2235659" y="1820288"/>
            <a:ext cx="3392804" cy="7564755"/>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rgbClr val="317DE2"/>
          </a:solidFill>
        </p:spPr>
        <p:txBody>
          <a:bodyPr wrap="square" lIns="0" tIns="0" rIns="0" bIns="0" rtlCol="0"/>
          <a:lstStyle/>
          <a:p>
            <a:endParaRPr/>
          </a:p>
        </p:txBody>
      </p:sp>
      <p:sp>
        <p:nvSpPr>
          <p:cNvPr id="9" name="Marcador de texto 8">
            <a:extLst>
              <a:ext uri="{FF2B5EF4-FFF2-40B4-BE49-F238E27FC236}">
                <a16:creationId xmlns:a16="http://schemas.microsoft.com/office/drawing/2014/main" id="{B9F40AF0-87DA-0A48-B6E9-4219F4180CF3}"/>
              </a:ext>
            </a:extLst>
          </p:cNvPr>
          <p:cNvSpPr>
            <a:spLocks noGrp="1"/>
          </p:cNvSpPr>
          <p:nvPr>
            <p:ph type="body" sz="quarter" idx="10" hasCustomPrompt="1"/>
          </p:nvPr>
        </p:nvSpPr>
        <p:spPr>
          <a:xfrm>
            <a:off x="2432050"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32" name="Marcador de texto 8">
            <a:extLst>
              <a:ext uri="{FF2B5EF4-FFF2-40B4-BE49-F238E27FC236}">
                <a16:creationId xmlns:a16="http://schemas.microsoft.com/office/drawing/2014/main" id="{D90E074A-B7DF-8245-A38A-3D05E057F62E}"/>
              </a:ext>
            </a:extLst>
          </p:cNvPr>
          <p:cNvSpPr>
            <a:spLocks noGrp="1"/>
          </p:cNvSpPr>
          <p:nvPr>
            <p:ph type="body" sz="quarter" idx="11" hasCustomPrompt="1"/>
          </p:nvPr>
        </p:nvSpPr>
        <p:spPr>
          <a:xfrm>
            <a:off x="2432050"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01</a:t>
            </a:r>
            <a:endParaRPr lang="es-CL" dirty="0"/>
          </a:p>
        </p:txBody>
      </p:sp>
      <p:sp>
        <p:nvSpPr>
          <p:cNvPr id="34" name="Marcador de texto 33">
            <a:extLst>
              <a:ext uri="{FF2B5EF4-FFF2-40B4-BE49-F238E27FC236}">
                <a16:creationId xmlns:a16="http://schemas.microsoft.com/office/drawing/2014/main" id="{13C7172E-9E76-0741-9F46-1D2D52BD4AC6}"/>
              </a:ext>
            </a:extLst>
          </p:cNvPr>
          <p:cNvSpPr>
            <a:spLocks noGrp="1"/>
          </p:cNvSpPr>
          <p:nvPr>
            <p:ph type="body" sz="quarter" idx="12" hasCustomPrompt="1"/>
          </p:nvPr>
        </p:nvSpPr>
        <p:spPr>
          <a:xfrm>
            <a:off x="2520907"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35" name="Marcador de texto 8">
            <a:extLst>
              <a:ext uri="{FF2B5EF4-FFF2-40B4-BE49-F238E27FC236}">
                <a16:creationId xmlns:a16="http://schemas.microsoft.com/office/drawing/2014/main" id="{FCB94CB1-4B2F-854C-BFCE-F2F8A555D8FF}"/>
              </a:ext>
            </a:extLst>
          </p:cNvPr>
          <p:cNvSpPr>
            <a:spLocks noGrp="1"/>
          </p:cNvSpPr>
          <p:nvPr>
            <p:ph type="body" sz="quarter" idx="13" hasCustomPrompt="1"/>
          </p:nvPr>
        </p:nvSpPr>
        <p:spPr>
          <a:xfrm>
            <a:off x="6569873"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36" name="Marcador de texto 8">
            <a:extLst>
              <a:ext uri="{FF2B5EF4-FFF2-40B4-BE49-F238E27FC236}">
                <a16:creationId xmlns:a16="http://schemas.microsoft.com/office/drawing/2014/main" id="{230B54DA-B6A0-F547-8BE5-D93D21AF07E9}"/>
              </a:ext>
            </a:extLst>
          </p:cNvPr>
          <p:cNvSpPr>
            <a:spLocks noGrp="1"/>
          </p:cNvSpPr>
          <p:nvPr>
            <p:ph type="body" sz="quarter" idx="14" hasCustomPrompt="1"/>
          </p:nvPr>
        </p:nvSpPr>
        <p:spPr>
          <a:xfrm>
            <a:off x="6569873"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02</a:t>
            </a:r>
            <a:endParaRPr lang="es-CL" dirty="0"/>
          </a:p>
        </p:txBody>
      </p:sp>
      <p:sp>
        <p:nvSpPr>
          <p:cNvPr id="37" name="Marcador de texto 33">
            <a:extLst>
              <a:ext uri="{FF2B5EF4-FFF2-40B4-BE49-F238E27FC236}">
                <a16:creationId xmlns:a16="http://schemas.microsoft.com/office/drawing/2014/main" id="{049144DE-9B32-BF42-AC58-CA84B84FCC1D}"/>
              </a:ext>
            </a:extLst>
          </p:cNvPr>
          <p:cNvSpPr>
            <a:spLocks noGrp="1"/>
          </p:cNvSpPr>
          <p:nvPr>
            <p:ph type="body" sz="quarter" idx="15" hasCustomPrompt="1"/>
          </p:nvPr>
        </p:nvSpPr>
        <p:spPr>
          <a:xfrm>
            <a:off x="6658730"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38" name="Marcador de texto 8">
            <a:extLst>
              <a:ext uri="{FF2B5EF4-FFF2-40B4-BE49-F238E27FC236}">
                <a16:creationId xmlns:a16="http://schemas.microsoft.com/office/drawing/2014/main" id="{3AD26DB2-ADE0-4647-9024-836E85450201}"/>
              </a:ext>
            </a:extLst>
          </p:cNvPr>
          <p:cNvSpPr>
            <a:spLocks noGrp="1"/>
          </p:cNvSpPr>
          <p:nvPr>
            <p:ph type="body" sz="quarter" idx="16" hasCustomPrompt="1"/>
          </p:nvPr>
        </p:nvSpPr>
        <p:spPr>
          <a:xfrm>
            <a:off x="10642730"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39" name="Marcador de texto 8">
            <a:extLst>
              <a:ext uri="{FF2B5EF4-FFF2-40B4-BE49-F238E27FC236}">
                <a16:creationId xmlns:a16="http://schemas.microsoft.com/office/drawing/2014/main" id="{B4CCB6D0-24E1-6C4B-B00D-A59898F66512}"/>
              </a:ext>
            </a:extLst>
          </p:cNvPr>
          <p:cNvSpPr>
            <a:spLocks noGrp="1"/>
          </p:cNvSpPr>
          <p:nvPr>
            <p:ph type="body" sz="quarter" idx="17" hasCustomPrompt="1"/>
          </p:nvPr>
        </p:nvSpPr>
        <p:spPr>
          <a:xfrm>
            <a:off x="10642730"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03</a:t>
            </a:r>
            <a:endParaRPr lang="es-CL" dirty="0"/>
          </a:p>
        </p:txBody>
      </p:sp>
      <p:sp>
        <p:nvSpPr>
          <p:cNvPr id="40" name="Marcador de texto 33">
            <a:extLst>
              <a:ext uri="{FF2B5EF4-FFF2-40B4-BE49-F238E27FC236}">
                <a16:creationId xmlns:a16="http://schemas.microsoft.com/office/drawing/2014/main" id="{E791DE5B-F3FB-2249-88C9-850052F11B11}"/>
              </a:ext>
            </a:extLst>
          </p:cNvPr>
          <p:cNvSpPr>
            <a:spLocks noGrp="1"/>
          </p:cNvSpPr>
          <p:nvPr>
            <p:ph type="body" sz="quarter" idx="18" hasCustomPrompt="1"/>
          </p:nvPr>
        </p:nvSpPr>
        <p:spPr>
          <a:xfrm>
            <a:off x="10731587"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41" name="Marcador de texto 8">
            <a:extLst>
              <a:ext uri="{FF2B5EF4-FFF2-40B4-BE49-F238E27FC236}">
                <a16:creationId xmlns:a16="http://schemas.microsoft.com/office/drawing/2014/main" id="{BFEC8CF8-CD6A-2D46-9209-80CB6E375741}"/>
              </a:ext>
            </a:extLst>
          </p:cNvPr>
          <p:cNvSpPr>
            <a:spLocks noGrp="1"/>
          </p:cNvSpPr>
          <p:nvPr>
            <p:ph type="body" sz="quarter" idx="19" hasCustomPrompt="1"/>
          </p:nvPr>
        </p:nvSpPr>
        <p:spPr>
          <a:xfrm>
            <a:off x="14844104"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42" name="Marcador de texto 8">
            <a:extLst>
              <a:ext uri="{FF2B5EF4-FFF2-40B4-BE49-F238E27FC236}">
                <a16:creationId xmlns:a16="http://schemas.microsoft.com/office/drawing/2014/main" id="{2B4261FE-A1D1-4B4F-95F4-6ED010B1120F}"/>
              </a:ext>
            </a:extLst>
          </p:cNvPr>
          <p:cNvSpPr>
            <a:spLocks noGrp="1"/>
          </p:cNvSpPr>
          <p:nvPr>
            <p:ph type="body" sz="quarter" idx="20" hasCustomPrompt="1"/>
          </p:nvPr>
        </p:nvSpPr>
        <p:spPr>
          <a:xfrm>
            <a:off x="14844104"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04</a:t>
            </a:r>
            <a:endParaRPr lang="es-CL" dirty="0"/>
          </a:p>
        </p:txBody>
      </p:sp>
      <p:sp>
        <p:nvSpPr>
          <p:cNvPr id="43" name="Marcador de texto 33">
            <a:extLst>
              <a:ext uri="{FF2B5EF4-FFF2-40B4-BE49-F238E27FC236}">
                <a16:creationId xmlns:a16="http://schemas.microsoft.com/office/drawing/2014/main" id="{675B8AD7-87CC-C84B-AFAA-1219F5560E53}"/>
              </a:ext>
            </a:extLst>
          </p:cNvPr>
          <p:cNvSpPr>
            <a:spLocks noGrp="1"/>
          </p:cNvSpPr>
          <p:nvPr>
            <p:ph type="body" sz="quarter" idx="21" hasCustomPrompt="1"/>
          </p:nvPr>
        </p:nvSpPr>
        <p:spPr>
          <a:xfrm>
            <a:off x="14932961"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44" name="object 13">
            <a:extLst>
              <a:ext uri="{FF2B5EF4-FFF2-40B4-BE49-F238E27FC236}">
                <a16:creationId xmlns:a16="http://schemas.microsoft.com/office/drawing/2014/main" id="{9B5E9D9A-47C1-1E44-B23B-6F1ADDE4D8E6}"/>
              </a:ext>
            </a:extLst>
          </p:cNvPr>
          <p:cNvSpPr/>
          <p:nvPr userDrawn="1"/>
        </p:nvSpPr>
        <p:spPr>
          <a:xfrm>
            <a:off x="3579241" y="573087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tx1"/>
          </a:solidFill>
        </p:spPr>
        <p:txBody>
          <a:bodyPr wrap="square" lIns="0" tIns="0" rIns="0" bIns="0" rtlCol="0"/>
          <a:lstStyle/>
          <a:p>
            <a:endParaRPr/>
          </a:p>
        </p:txBody>
      </p:sp>
      <p:sp>
        <p:nvSpPr>
          <p:cNvPr id="45" name="object 13">
            <a:extLst>
              <a:ext uri="{FF2B5EF4-FFF2-40B4-BE49-F238E27FC236}">
                <a16:creationId xmlns:a16="http://schemas.microsoft.com/office/drawing/2014/main" id="{1ABCC154-C69E-B546-A2BD-4C9F96651155}"/>
              </a:ext>
            </a:extLst>
          </p:cNvPr>
          <p:cNvSpPr/>
          <p:nvPr userDrawn="1"/>
        </p:nvSpPr>
        <p:spPr>
          <a:xfrm>
            <a:off x="7667696" y="573087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tx1"/>
          </a:solidFill>
        </p:spPr>
        <p:txBody>
          <a:bodyPr wrap="square" lIns="0" tIns="0" rIns="0" bIns="0" rtlCol="0"/>
          <a:lstStyle/>
          <a:p>
            <a:endParaRPr/>
          </a:p>
        </p:txBody>
      </p:sp>
      <p:sp>
        <p:nvSpPr>
          <p:cNvPr id="46" name="object 13">
            <a:extLst>
              <a:ext uri="{FF2B5EF4-FFF2-40B4-BE49-F238E27FC236}">
                <a16:creationId xmlns:a16="http://schemas.microsoft.com/office/drawing/2014/main" id="{982DA456-C055-9C46-9D2A-E2B01BD77B0E}"/>
              </a:ext>
            </a:extLst>
          </p:cNvPr>
          <p:cNvSpPr/>
          <p:nvPr userDrawn="1"/>
        </p:nvSpPr>
        <p:spPr>
          <a:xfrm>
            <a:off x="15995650" y="573087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tx1"/>
          </a:solidFill>
        </p:spPr>
        <p:txBody>
          <a:bodyPr wrap="square" lIns="0" tIns="0" rIns="0" bIns="0" rtlCol="0"/>
          <a:lstStyle/>
          <a:p>
            <a:endParaRPr/>
          </a:p>
        </p:txBody>
      </p:sp>
      <p:sp>
        <p:nvSpPr>
          <p:cNvPr id="47" name="object 13">
            <a:extLst>
              <a:ext uri="{FF2B5EF4-FFF2-40B4-BE49-F238E27FC236}">
                <a16:creationId xmlns:a16="http://schemas.microsoft.com/office/drawing/2014/main" id="{6BD4CEE4-F664-604F-98CF-699643BD4FFF}"/>
              </a:ext>
            </a:extLst>
          </p:cNvPr>
          <p:cNvSpPr/>
          <p:nvPr userDrawn="1"/>
        </p:nvSpPr>
        <p:spPr>
          <a:xfrm>
            <a:off x="11728450" y="571988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bg1"/>
          </a:solidFill>
        </p:spPr>
        <p:txBody>
          <a:bodyPr wrap="square" lIns="0" tIns="0" rIns="0" bIns="0" rtlCol="0"/>
          <a:lstStyle/>
          <a:p>
            <a:endParaRPr/>
          </a:p>
        </p:txBody>
      </p:sp>
      <p:sp>
        <p:nvSpPr>
          <p:cNvPr id="48" name="object 2">
            <a:extLst>
              <a:ext uri="{FF2B5EF4-FFF2-40B4-BE49-F238E27FC236}">
                <a16:creationId xmlns:a16="http://schemas.microsoft.com/office/drawing/2014/main" id="{0B67C3A2-010D-4140-ABF4-F72A6A7F378C}"/>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49" name="object 3">
            <a:extLst>
              <a:ext uri="{FF2B5EF4-FFF2-40B4-BE49-F238E27FC236}">
                <a16:creationId xmlns:a16="http://schemas.microsoft.com/office/drawing/2014/main" id="{D2D447AF-9C93-1A41-9207-B51827B0B3A7}"/>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50" name="object 4">
            <a:extLst>
              <a:ext uri="{FF2B5EF4-FFF2-40B4-BE49-F238E27FC236}">
                <a16:creationId xmlns:a16="http://schemas.microsoft.com/office/drawing/2014/main" id="{3185B5ED-2353-7F43-98D6-FB917C139291}"/>
              </a:ext>
            </a:extLst>
          </p:cNvPr>
          <p:cNvGrpSpPr/>
          <p:nvPr userDrawn="1"/>
        </p:nvGrpSpPr>
        <p:grpSpPr>
          <a:xfrm>
            <a:off x="19131280" y="10355374"/>
            <a:ext cx="445770" cy="598170"/>
            <a:chOff x="18406074" y="10234089"/>
            <a:chExt cx="445770" cy="598170"/>
          </a:xfrm>
        </p:grpSpPr>
        <p:sp>
          <p:nvSpPr>
            <p:cNvPr id="51" name="object 5">
              <a:extLst>
                <a:ext uri="{FF2B5EF4-FFF2-40B4-BE49-F238E27FC236}">
                  <a16:creationId xmlns:a16="http://schemas.microsoft.com/office/drawing/2014/main" id="{886CB714-3245-7648-B161-D646B4D8D540}"/>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52" name="object 6">
              <a:extLst>
                <a:ext uri="{FF2B5EF4-FFF2-40B4-BE49-F238E27FC236}">
                  <a16:creationId xmlns:a16="http://schemas.microsoft.com/office/drawing/2014/main" id="{70D7E7E3-B924-4C4F-B481-828638FCF065}"/>
                </a:ext>
              </a:extLst>
            </p:cNvPr>
            <p:cNvPicPr/>
            <p:nvPr/>
          </p:nvPicPr>
          <p:blipFill>
            <a:blip r:embed="rId2"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53" name="Gráfico 52">
            <a:extLst>
              <a:ext uri="{FF2B5EF4-FFF2-40B4-BE49-F238E27FC236}">
                <a16:creationId xmlns:a16="http://schemas.microsoft.com/office/drawing/2014/main" id="{BEBF0785-D638-6446-9E71-B794CEB230FC}"/>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325995" y="10351817"/>
            <a:ext cx="4224383" cy="833510"/>
          </a:xfrm>
          <a:prstGeom prst="rect">
            <a:avLst/>
          </a:prstGeom>
        </p:spPr>
      </p:pic>
    </p:spTree>
    <p:extLst>
      <p:ext uri="{BB962C8B-B14F-4D97-AF65-F5344CB8AC3E}">
        <p14:creationId xmlns:p14="http://schemas.microsoft.com/office/powerpoint/2010/main" val="1921211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4" name="Rectángulo 23">
            <a:extLst>
              <a:ext uri="{FF2B5EF4-FFF2-40B4-BE49-F238E27FC236}">
                <a16:creationId xmlns:a16="http://schemas.microsoft.com/office/drawing/2014/main" id="{84BBD3E8-4E3E-7143-93D6-703701B55B8F}"/>
              </a:ext>
            </a:extLst>
          </p:cNvPr>
          <p:cNvSpPr/>
          <p:nvPr userDrawn="1"/>
        </p:nvSpPr>
        <p:spPr>
          <a:xfrm>
            <a:off x="1" y="828729"/>
            <a:ext cx="4946650" cy="1168346"/>
          </a:xfrm>
          <a:prstGeom prst="rect">
            <a:avLst/>
          </a:prstGeom>
          <a:solidFill>
            <a:srgbClr val="317D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6" name="object 3">
            <a:extLst>
              <a:ext uri="{FF2B5EF4-FFF2-40B4-BE49-F238E27FC236}">
                <a16:creationId xmlns:a16="http://schemas.microsoft.com/office/drawing/2014/main" id="{3F0A3CF7-27AF-C54F-8A82-249182FDF036}"/>
              </a:ext>
            </a:extLst>
          </p:cNvPr>
          <p:cNvSpPr/>
          <p:nvPr userDrawn="1"/>
        </p:nvSpPr>
        <p:spPr>
          <a:xfrm>
            <a:off x="4998572" y="828729"/>
            <a:ext cx="152400" cy="1168346"/>
          </a:xfrm>
          <a:custGeom>
            <a:avLst/>
            <a:gdLst/>
            <a:ahLst/>
            <a:cxnLst/>
            <a:rect l="l" t="t" r="r" b="b"/>
            <a:pathLst>
              <a:path w="53339" h="6827520">
                <a:moveTo>
                  <a:pt x="26606" y="0"/>
                </a:moveTo>
                <a:lnTo>
                  <a:pt x="16269" y="2095"/>
                </a:lnTo>
                <a:lnTo>
                  <a:pt x="7809" y="7806"/>
                </a:lnTo>
                <a:lnTo>
                  <a:pt x="2097" y="16264"/>
                </a:lnTo>
                <a:lnTo>
                  <a:pt x="0" y="26606"/>
                </a:lnTo>
                <a:lnTo>
                  <a:pt x="0" y="6800368"/>
                </a:lnTo>
                <a:lnTo>
                  <a:pt x="2097" y="6810704"/>
                </a:lnTo>
                <a:lnTo>
                  <a:pt x="7809" y="6819160"/>
                </a:lnTo>
                <a:lnTo>
                  <a:pt x="16269" y="6824869"/>
                </a:lnTo>
                <a:lnTo>
                  <a:pt x="26606" y="6826964"/>
                </a:lnTo>
                <a:lnTo>
                  <a:pt x="36943" y="6824869"/>
                </a:lnTo>
                <a:lnTo>
                  <a:pt x="45403" y="6819160"/>
                </a:lnTo>
                <a:lnTo>
                  <a:pt x="51115" y="6810704"/>
                </a:lnTo>
                <a:lnTo>
                  <a:pt x="53213" y="6800368"/>
                </a:lnTo>
                <a:lnTo>
                  <a:pt x="53213" y="26606"/>
                </a:lnTo>
                <a:lnTo>
                  <a:pt x="51115" y="16264"/>
                </a:lnTo>
                <a:lnTo>
                  <a:pt x="45403" y="7806"/>
                </a:lnTo>
                <a:lnTo>
                  <a:pt x="36943" y="2095"/>
                </a:lnTo>
                <a:lnTo>
                  <a:pt x="26606" y="0"/>
                </a:lnTo>
                <a:close/>
              </a:path>
            </a:pathLst>
          </a:custGeom>
          <a:solidFill>
            <a:srgbClr val="1A1A1A"/>
          </a:solidFill>
        </p:spPr>
        <p:txBody>
          <a:bodyPr wrap="square" lIns="0" tIns="0" rIns="0" bIns="0" rtlCol="0"/>
          <a:lstStyle/>
          <a:p>
            <a:endParaRPr/>
          </a:p>
        </p:txBody>
      </p:sp>
      <p:sp>
        <p:nvSpPr>
          <p:cNvPr id="28" name="Marcador de texto 26">
            <a:extLst>
              <a:ext uri="{FF2B5EF4-FFF2-40B4-BE49-F238E27FC236}">
                <a16:creationId xmlns:a16="http://schemas.microsoft.com/office/drawing/2014/main" id="{60CA0A8E-31A5-234D-AC7B-9748F2C7593B}"/>
              </a:ext>
            </a:extLst>
          </p:cNvPr>
          <p:cNvSpPr>
            <a:spLocks noGrp="1"/>
          </p:cNvSpPr>
          <p:nvPr>
            <p:ph type="body" sz="quarter" idx="10" hasCustomPrompt="1"/>
          </p:nvPr>
        </p:nvSpPr>
        <p:spPr>
          <a:xfrm>
            <a:off x="574040" y="1258411"/>
            <a:ext cx="4343400" cy="1477328"/>
          </a:xfrm>
        </p:spPr>
        <p:txBody>
          <a:bodyPr/>
          <a:lstStyle>
            <a:lvl1pPr algn="l">
              <a:defRPr sz="4800" b="1">
                <a:solidFill>
                  <a:schemeClr val="tx1"/>
                </a:solidFill>
                <a:latin typeface="Arial" panose="020B0604020202020204" pitchFamily="34" charset="0"/>
                <a:cs typeface="Arial" panose="020B0604020202020204" pitchFamily="34" charset="0"/>
              </a:defRPr>
            </a:lvl1pPr>
          </a:lstStyle>
          <a:p>
            <a:r>
              <a:rPr lang="es-ES" dirty="0"/>
              <a:t>TEXTO LOREM IPSUM</a:t>
            </a:r>
            <a:endParaRPr lang="es-CL" dirty="0"/>
          </a:p>
        </p:txBody>
      </p:sp>
      <p:sp>
        <p:nvSpPr>
          <p:cNvPr id="31" name="Marcador de texto 3">
            <a:extLst>
              <a:ext uri="{FF2B5EF4-FFF2-40B4-BE49-F238E27FC236}">
                <a16:creationId xmlns:a16="http://schemas.microsoft.com/office/drawing/2014/main" id="{B2FCA64A-F62A-7D46-AFDE-4EB256B113A8}"/>
              </a:ext>
            </a:extLst>
          </p:cNvPr>
          <p:cNvSpPr>
            <a:spLocks noGrp="1"/>
          </p:cNvSpPr>
          <p:nvPr>
            <p:ph type="body" sz="quarter" idx="12" hasCustomPrompt="1"/>
          </p:nvPr>
        </p:nvSpPr>
        <p:spPr>
          <a:xfrm>
            <a:off x="574675" y="2911475"/>
            <a:ext cx="4343400" cy="1231106"/>
          </a:xfrm>
        </p:spPr>
        <p:txBody>
          <a:bodyPr/>
          <a:lstStyle>
            <a:lvl1pPr>
              <a:defRPr sz="2000">
                <a:latin typeface="Arial" panose="020B0604020202020204" pitchFamily="34" charset="0"/>
                <a:cs typeface="Arial" panose="020B0604020202020204" pitchFamily="34" charset="0"/>
              </a:defRPr>
            </a:lvl1pPr>
          </a:lstStyle>
          <a:p>
            <a:r>
              <a:rPr lang="es-ES" dirty="0" err="1"/>
              <a:t>Lorem</a:t>
            </a:r>
            <a:r>
              <a:rPr lang="es-ES" dirty="0"/>
              <a:t> </a:t>
            </a:r>
            <a:r>
              <a:rPr lang="es-ES" dirty="0" err="1"/>
              <a:t>ipsum</a:t>
            </a:r>
            <a:r>
              <a:rPr lang="es-ES" dirty="0"/>
              <a:t> ut </a:t>
            </a:r>
            <a:r>
              <a:rPr lang="es-ES" dirty="0" err="1"/>
              <a:t>wisi</a:t>
            </a:r>
            <a:r>
              <a:rPr lang="es-ES" dirty="0"/>
              <a:t> </a:t>
            </a:r>
            <a:r>
              <a:rPr lang="es-ES" dirty="0" err="1"/>
              <a:t>enim</a:t>
            </a:r>
            <a:r>
              <a:rPr lang="es-ES" dirty="0"/>
              <a:t> ad </a:t>
            </a:r>
            <a:r>
              <a:rPr lang="es-ES" dirty="0" err="1"/>
              <a:t>minim</a:t>
            </a:r>
            <a:r>
              <a:rPr lang="es-ES" dirty="0"/>
              <a:t> </a:t>
            </a:r>
            <a:r>
              <a:rPr lang="es-ES" dirty="0" err="1"/>
              <a:t>mannt</a:t>
            </a:r>
            <a:r>
              <a:rPr lang="es-ES" dirty="0"/>
              <a:t>  </a:t>
            </a:r>
            <a:r>
              <a:rPr lang="es-ES" dirty="0" err="1"/>
              <a:t>veniam</a:t>
            </a:r>
            <a:r>
              <a:rPr lang="es-ES" dirty="0"/>
              <a:t>, </a:t>
            </a:r>
            <a:r>
              <a:rPr lang="es-ES" dirty="0" err="1"/>
              <a:t>quis</a:t>
            </a:r>
            <a:r>
              <a:rPr lang="es-ES" dirty="0"/>
              <a:t> </a:t>
            </a:r>
            <a:r>
              <a:rPr lang="es-ES" dirty="0" err="1"/>
              <a:t>nostrud</a:t>
            </a:r>
            <a:r>
              <a:rPr lang="es-ES" dirty="0"/>
              <a:t> </a:t>
            </a:r>
            <a:r>
              <a:rPr lang="es-ES" dirty="0" err="1"/>
              <a:t>exerci</a:t>
            </a:r>
            <a:r>
              <a:rPr lang="es-ES" dirty="0"/>
              <a:t>  </a:t>
            </a:r>
            <a:r>
              <a:rPr lang="es-ES" dirty="0" err="1"/>
              <a:t>tation</a:t>
            </a:r>
            <a:r>
              <a:rPr lang="es-ES" dirty="0"/>
              <a:t> </a:t>
            </a:r>
            <a:r>
              <a:rPr lang="es-ES" dirty="0" err="1"/>
              <a:t>ulla</a:t>
            </a:r>
            <a:r>
              <a:rPr lang="es-ES" dirty="0"/>
              <a:t> </a:t>
            </a:r>
            <a:r>
              <a:rPr lang="es-ES" dirty="0" err="1"/>
              <a:t>mcorper</a:t>
            </a:r>
            <a:r>
              <a:rPr lang="es-ES" dirty="0"/>
              <a:t> </a:t>
            </a:r>
            <a:r>
              <a:rPr lang="es-ES" dirty="0" err="1"/>
              <a:t>suscipit</a:t>
            </a:r>
            <a:r>
              <a:rPr lang="es-ES" dirty="0"/>
              <a:t> lo</a:t>
            </a:r>
          </a:p>
          <a:p>
            <a:endParaRPr lang="es-ES" dirty="0"/>
          </a:p>
        </p:txBody>
      </p:sp>
      <p:sp>
        <p:nvSpPr>
          <p:cNvPr id="32" name="object 2">
            <a:extLst>
              <a:ext uri="{FF2B5EF4-FFF2-40B4-BE49-F238E27FC236}">
                <a16:creationId xmlns:a16="http://schemas.microsoft.com/office/drawing/2014/main" id="{3E996A7B-5475-8648-80AF-B9FC4BDFAFBC}"/>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3" name="object 3">
            <a:extLst>
              <a:ext uri="{FF2B5EF4-FFF2-40B4-BE49-F238E27FC236}">
                <a16:creationId xmlns:a16="http://schemas.microsoft.com/office/drawing/2014/main" id="{0A761E5C-A140-404A-B948-83BB07042F18}"/>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4" name="object 4">
            <a:extLst>
              <a:ext uri="{FF2B5EF4-FFF2-40B4-BE49-F238E27FC236}">
                <a16:creationId xmlns:a16="http://schemas.microsoft.com/office/drawing/2014/main" id="{F85B8010-B39D-E141-A442-43BA37AA9298}"/>
              </a:ext>
            </a:extLst>
          </p:cNvPr>
          <p:cNvGrpSpPr/>
          <p:nvPr userDrawn="1"/>
        </p:nvGrpSpPr>
        <p:grpSpPr>
          <a:xfrm>
            <a:off x="19131280" y="10355374"/>
            <a:ext cx="445770" cy="598170"/>
            <a:chOff x="18406074" y="10234089"/>
            <a:chExt cx="445770" cy="598170"/>
          </a:xfrm>
        </p:grpSpPr>
        <p:sp>
          <p:nvSpPr>
            <p:cNvPr id="35" name="object 5">
              <a:extLst>
                <a:ext uri="{FF2B5EF4-FFF2-40B4-BE49-F238E27FC236}">
                  <a16:creationId xmlns:a16="http://schemas.microsoft.com/office/drawing/2014/main" id="{6777C2CC-3F19-944C-A6BE-3BA7FDE0AB12}"/>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6" name="object 6">
              <a:extLst>
                <a:ext uri="{FF2B5EF4-FFF2-40B4-BE49-F238E27FC236}">
                  <a16:creationId xmlns:a16="http://schemas.microsoft.com/office/drawing/2014/main" id="{867BBFEF-9432-8A42-A7EF-5A6AD57D317D}"/>
                </a:ext>
              </a:extLst>
            </p:cNvPr>
            <p:cNvPicPr/>
            <p:nvPr/>
          </p:nvPicPr>
          <p:blipFill>
            <a:blip r:embed="rId2"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7" name="Gráfico 36">
            <a:extLst>
              <a:ext uri="{FF2B5EF4-FFF2-40B4-BE49-F238E27FC236}">
                <a16:creationId xmlns:a16="http://schemas.microsoft.com/office/drawing/2014/main" id="{A8B463B4-447A-7B4A-914E-C9D22D793BCE}"/>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325995" y="10351817"/>
            <a:ext cx="4224383" cy="83351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4F0C62AA-7E37-6845-8D8A-ED2B4A20925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20104100" cy="7378258"/>
          </a:xfrm>
          <a:prstGeom prst="rect">
            <a:avLst/>
          </a:prstGeom>
        </p:spPr>
      </p:pic>
      <p:sp>
        <p:nvSpPr>
          <p:cNvPr id="35" name="object 2">
            <a:extLst>
              <a:ext uri="{FF2B5EF4-FFF2-40B4-BE49-F238E27FC236}">
                <a16:creationId xmlns:a16="http://schemas.microsoft.com/office/drawing/2014/main" id="{8B4706A3-2EB4-0941-8713-118E1EE44C32}"/>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6" name="object 3">
            <a:extLst>
              <a:ext uri="{FF2B5EF4-FFF2-40B4-BE49-F238E27FC236}">
                <a16:creationId xmlns:a16="http://schemas.microsoft.com/office/drawing/2014/main" id="{1D44F9E2-5379-7E4A-83D8-2FDE2AFAFEF9}"/>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7" name="object 4">
            <a:extLst>
              <a:ext uri="{FF2B5EF4-FFF2-40B4-BE49-F238E27FC236}">
                <a16:creationId xmlns:a16="http://schemas.microsoft.com/office/drawing/2014/main" id="{0360ECE7-3B5A-AA42-B97A-B717880F7FD0}"/>
              </a:ext>
            </a:extLst>
          </p:cNvPr>
          <p:cNvGrpSpPr/>
          <p:nvPr userDrawn="1"/>
        </p:nvGrpSpPr>
        <p:grpSpPr>
          <a:xfrm>
            <a:off x="19131280" y="10355374"/>
            <a:ext cx="445770" cy="598170"/>
            <a:chOff x="18406074" y="10234089"/>
            <a:chExt cx="445770" cy="598170"/>
          </a:xfrm>
        </p:grpSpPr>
        <p:sp>
          <p:nvSpPr>
            <p:cNvPr id="38" name="object 5">
              <a:extLst>
                <a:ext uri="{FF2B5EF4-FFF2-40B4-BE49-F238E27FC236}">
                  <a16:creationId xmlns:a16="http://schemas.microsoft.com/office/drawing/2014/main" id="{A6298163-CFF5-EA4A-8794-9DB6E054DA1C}"/>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9" name="object 6">
              <a:extLst>
                <a:ext uri="{FF2B5EF4-FFF2-40B4-BE49-F238E27FC236}">
                  <a16:creationId xmlns:a16="http://schemas.microsoft.com/office/drawing/2014/main" id="{93ED0631-D4B8-9245-AED9-7FFC3DF8BF8D}"/>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40" name="Gráfico 39">
            <a:extLst>
              <a:ext uri="{FF2B5EF4-FFF2-40B4-BE49-F238E27FC236}">
                <a16:creationId xmlns:a16="http://schemas.microsoft.com/office/drawing/2014/main" id="{753FB46B-300A-F44F-AAAA-E67F66AD18CA}"/>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325995" y="10351817"/>
            <a:ext cx="4224383" cy="833510"/>
          </a:xfrm>
          <a:prstGeom prst="rect">
            <a:avLst/>
          </a:prstGeom>
        </p:spPr>
      </p:pic>
      <p:sp>
        <p:nvSpPr>
          <p:cNvPr id="41" name="Título 10">
            <a:extLst>
              <a:ext uri="{FF2B5EF4-FFF2-40B4-BE49-F238E27FC236}">
                <a16:creationId xmlns:a16="http://schemas.microsoft.com/office/drawing/2014/main" id="{01AF9639-B5F6-6546-8B77-C66957275E66}"/>
              </a:ext>
            </a:extLst>
          </p:cNvPr>
          <p:cNvSpPr>
            <a:spLocks noGrp="1"/>
          </p:cNvSpPr>
          <p:nvPr>
            <p:ph type="title" hasCustomPrompt="1"/>
          </p:nvPr>
        </p:nvSpPr>
        <p:spPr>
          <a:xfrm>
            <a:off x="1321990" y="8235994"/>
            <a:ext cx="6048240" cy="2324921"/>
          </a:xfrm>
        </p:spPr>
        <p:txBody>
          <a:bodyPr/>
          <a:lstStyle>
            <a:lvl1pPr>
              <a:defRPr sz="5400"/>
            </a:lvl1pPr>
          </a:lstStyle>
          <a:p>
            <a:r>
              <a:rPr lang="es-ES" dirty="0"/>
              <a:t>LOREM IPSUM</a:t>
            </a:r>
            <a:endParaRPr lang="es-CL" dirty="0"/>
          </a:p>
        </p:txBody>
      </p:sp>
      <p:cxnSp>
        <p:nvCxnSpPr>
          <p:cNvPr id="42" name="Conector recto 41">
            <a:extLst>
              <a:ext uri="{FF2B5EF4-FFF2-40B4-BE49-F238E27FC236}">
                <a16:creationId xmlns:a16="http://schemas.microsoft.com/office/drawing/2014/main" id="{A9205323-AC03-D74A-AEE3-E3B4BB450B70}"/>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Marcador de texto 3">
            <a:extLst>
              <a:ext uri="{FF2B5EF4-FFF2-40B4-BE49-F238E27FC236}">
                <a16:creationId xmlns:a16="http://schemas.microsoft.com/office/drawing/2014/main" id="{35C72942-F7B7-3241-84D0-E36AF6C76506}"/>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a:t>Editar los estilos de texto del patrón
Segundo nivel
Tercer nivel
Cuarto nivel
Quinto nivel</a:t>
            </a:r>
            <a:endParaRPr lang="es-C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94323C78-91D7-DE47-86DA-6F7685E6C6B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2196"/>
            <a:ext cx="20104100" cy="7520510"/>
          </a:xfrm>
          <a:prstGeom prst="rect">
            <a:avLst/>
          </a:prstGeom>
        </p:spPr>
      </p:pic>
      <p:sp>
        <p:nvSpPr>
          <p:cNvPr id="30" name="object 2">
            <a:extLst>
              <a:ext uri="{FF2B5EF4-FFF2-40B4-BE49-F238E27FC236}">
                <a16:creationId xmlns:a16="http://schemas.microsoft.com/office/drawing/2014/main" id="{1A05C437-F6E2-1346-92B2-6EC80A6C890F}"/>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1" name="object 3">
            <a:extLst>
              <a:ext uri="{FF2B5EF4-FFF2-40B4-BE49-F238E27FC236}">
                <a16:creationId xmlns:a16="http://schemas.microsoft.com/office/drawing/2014/main" id="{5A8637DA-970F-8F4E-A3B3-DC09DAE3D0BE}"/>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2" name="object 4">
            <a:extLst>
              <a:ext uri="{FF2B5EF4-FFF2-40B4-BE49-F238E27FC236}">
                <a16:creationId xmlns:a16="http://schemas.microsoft.com/office/drawing/2014/main" id="{F0E47495-3EF8-A445-9410-936564B2BEE9}"/>
              </a:ext>
            </a:extLst>
          </p:cNvPr>
          <p:cNvGrpSpPr/>
          <p:nvPr userDrawn="1"/>
        </p:nvGrpSpPr>
        <p:grpSpPr>
          <a:xfrm>
            <a:off x="19131280" y="10355374"/>
            <a:ext cx="445770" cy="598170"/>
            <a:chOff x="18406074" y="10234089"/>
            <a:chExt cx="445770" cy="598170"/>
          </a:xfrm>
        </p:grpSpPr>
        <p:sp>
          <p:nvSpPr>
            <p:cNvPr id="33" name="object 5">
              <a:extLst>
                <a:ext uri="{FF2B5EF4-FFF2-40B4-BE49-F238E27FC236}">
                  <a16:creationId xmlns:a16="http://schemas.microsoft.com/office/drawing/2014/main" id="{0FBC0564-595F-864D-91F5-A9613FFC17D2}"/>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4" name="object 6">
              <a:extLst>
                <a:ext uri="{FF2B5EF4-FFF2-40B4-BE49-F238E27FC236}">
                  <a16:creationId xmlns:a16="http://schemas.microsoft.com/office/drawing/2014/main" id="{D3F1EA37-869B-F94C-A100-2DFE634B7A52}"/>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5" name="Gráfico 34">
            <a:extLst>
              <a:ext uri="{FF2B5EF4-FFF2-40B4-BE49-F238E27FC236}">
                <a16:creationId xmlns:a16="http://schemas.microsoft.com/office/drawing/2014/main" id="{9B30EE24-9E48-634A-8BF4-69FBC5B32A95}"/>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325995" y="10351817"/>
            <a:ext cx="4224383" cy="833510"/>
          </a:xfrm>
          <a:prstGeom prst="rect">
            <a:avLst/>
          </a:prstGeom>
        </p:spPr>
      </p:pic>
      <p:sp>
        <p:nvSpPr>
          <p:cNvPr id="36" name="Título 10">
            <a:extLst>
              <a:ext uri="{FF2B5EF4-FFF2-40B4-BE49-F238E27FC236}">
                <a16:creationId xmlns:a16="http://schemas.microsoft.com/office/drawing/2014/main" id="{574A0C90-EC12-A749-A679-57778828324D}"/>
              </a:ext>
            </a:extLst>
          </p:cNvPr>
          <p:cNvSpPr>
            <a:spLocks noGrp="1"/>
          </p:cNvSpPr>
          <p:nvPr>
            <p:ph type="title" hasCustomPrompt="1"/>
          </p:nvPr>
        </p:nvSpPr>
        <p:spPr>
          <a:xfrm>
            <a:off x="1321990" y="8235994"/>
            <a:ext cx="6048240" cy="2324921"/>
          </a:xfrm>
        </p:spPr>
        <p:txBody>
          <a:bodyPr/>
          <a:lstStyle>
            <a:lvl1pPr>
              <a:defRPr sz="5400"/>
            </a:lvl1pPr>
          </a:lstStyle>
          <a:p>
            <a:r>
              <a:rPr lang="es-ES" dirty="0"/>
              <a:t>LOREM IPSUM</a:t>
            </a:r>
            <a:endParaRPr lang="es-CL" dirty="0"/>
          </a:p>
        </p:txBody>
      </p:sp>
      <p:cxnSp>
        <p:nvCxnSpPr>
          <p:cNvPr id="37" name="Conector recto 36">
            <a:extLst>
              <a:ext uri="{FF2B5EF4-FFF2-40B4-BE49-F238E27FC236}">
                <a16:creationId xmlns:a16="http://schemas.microsoft.com/office/drawing/2014/main" id="{91529161-8AB8-9849-AF32-382A75BC8A61}"/>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Marcador de texto 3">
            <a:extLst>
              <a:ext uri="{FF2B5EF4-FFF2-40B4-BE49-F238E27FC236}">
                <a16:creationId xmlns:a16="http://schemas.microsoft.com/office/drawing/2014/main" id="{E7FE815C-E26B-4E4E-9B6D-5856DACC3D15}"/>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a:t>Editar los estilos de texto del patrón
Segundo nivel
Tercer nivel
Cuarto nivel
Quinto nivel</a:t>
            </a:r>
            <a:endParaRPr lang="es-C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6FEDDDB6-8A33-B649-92A5-034576D1E74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20104101" cy="7407276"/>
          </a:xfrm>
          <a:prstGeom prst="rect">
            <a:avLst/>
          </a:prstGeom>
        </p:spPr>
      </p:pic>
      <p:sp>
        <p:nvSpPr>
          <p:cNvPr id="30" name="object 2">
            <a:extLst>
              <a:ext uri="{FF2B5EF4-FFF2-40B4-BE49-F238E27FC236}">
                <a16:creationId xmlns:a16="http://schemas.microsoft.com/office/drawing/2014/main" id="{28E4DF60-7B12-FD4B-90A0-0B344A39F3F6}"/>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1" name="object 3">
            <a:extLst>
              <a:ext uri="{FF2B5EF4-FFF2-40B4-BE49-F238E27FC236}">
                <a16:creationId xmlns:a16="http://schemas.microsoft.com/office/drawing/2014/main" id="{88B3FA9D-6E32-D446-872B-B566CA9B4E2C}"/>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2" name="object 4">
            <a:extLst>
              <a:ext uri="{FF2B5EF4-FFF2-40B4-BE49-F238E27FC236}">
                <a16:creationId xmlns:a16="http://schemas.microsoft.com/office/drawing/2014/main" id="{04E82F0A-B9A8-3A48-86F4-2B5B63326C49}"/>
              </a:ext>
            </a:extLst>
          </p:cNvPr>
          <p:cNvGrpSpPr/>
          <p:nvPr userDrawn="1"/>
        </p:nvGrpSpPr>
        <p:grpSpPr>
          <a:xfrm>
            <a:off x="19131280" y="10355374"/>
            <a:ext cx="445770" cy="598170"/>
            <a:chOff x="18406074" y="10234089"/>
            <a:chExt cx="445770" cy="598170"/>
          </a:xfrm>
        </p:grpSpPr>
        <p:sp>
          <p:nvSpPr>
            <p:cNvPr id="33" name="object 5">
              <a:extLst>
                <a:ext uri="{FF2B5EF4-FFF2-40B4-BE49-F238E27FC236}">
                  <a16:creationId xmlns:a16="http://schemas.microsoft.com/office/drawing/2014/main" id="{DA35104B-1A00-8E4E-889B-46A2606AAAAA}"/>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4" name="object 6">
              <a:extLst>
                <a:ext uri="{FF2B5EF4-FFF2-40B4-BE49-F238E27FC236}">
                  <a16:creationId xmlns:a16="http://schemas.microsoft.com/office/drawing/2014/main" id="{921D8664-4A1C-F34E-B69D-E9E24BED913B}"/>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5" name="Gráfico 34">
            <a:extLst>
              <a:ext uri="{FF2B5EF4-FFF2-40B4-BE49-F238E27FC236}">
                <a16:creationId xmlns:a16="http://schemas.microsoft.com/office/drawing/2014/main" id="{0C5F7328-7DFD-E94A-9B11-C8A589E6CFA5}"/>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325995" y="10351817"/>
            <a:ext cx="4224383" cy="833510"/>
          </a:xfrm>
          <a:prstGeom prst="rect">
            <a:avLst/>
          </a:prstGeom>
        </p:spPr>
      </p:pic>
      <p:sp>
        <p:nvSpPr>
          <p:cNvPr id="36" name="Título 10">
            <a:extLst>
              <a:ext uri="{FF2B5EF4-FFF2-40B4-BE49-F238E27FC236}">
                <a16:creationId xmlns:a16="http://schemas.microsoft.com/office/drawing/2014/main" id="{D40EA9E4-5463-DC4D-BD9C-81232BE20312}"/>
              </a:ext>
            </a:extLst>
          </p:cNvPr>
          <p:cNvSpPr>
            <a:spLocks noGrp="1"/>
          </p:cNvSpPr>
          <p:nvPr>
            <p:ph type="title" hasCustomPrompt="1"/>
          </p:nvPr>
        </p:nvSpPr>
        <p:spPr>
          <a:xfrm>
            <a:off x="1321990" y="8235994"/>
            <a:ext cx="6048240" cy="2324921"/>
          </a:xfrm>
        </p:spPr>
        <p:txBody>
          <a:bodyPr/>
          <a:lstStyle>
            <a:lvl1pPr>
              <a:defRPr sz="5400"/>
            </a:lvl1pPr>
          </a:lstStyle>
          <a:p>
            <a:r>
              <a:rPr lang="es-ES" dirty="0"/>
              <a:t>LOREM IPSUM</a:t>
            </a:r>
            <a:endParaRPr lang="es-CL" dirty="0"/>
          </a:p>
        </p:txBody>
      </p:sp>
      <p:cxnSp>
        <p:nvCxnSpPr>
          <p:cNvPr id="37" name="Conector recto 36">
            <a:extLst>
              <a:ext uri="{FF2B5EF4-FFF2-40B4-BE49-F238E27FC236}">
                <a16:creationId xmlns:a16="http://schemas.microsoft.com/office/drawing/2014/main" id="{BAD04499-509E-2A4D-98D9-A2DFD8D7033E}"/>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Marcador de texto 3">
            <a:extLst>
              <a:ext uri="{FF2B5EF4-FFF2-40B4-BE49-F238E27FC236}">
                <a16:creationId xmlns:a16="http://schemas.microsoft.com/office/drawing/2014/main" id="{9BEBCE5B-EF0F-114A-A1F5-52C2B2AF2384}"/>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a:t>Editar los estilos de texto del patrón
Segundo nivel
Tercer nivel
Cuarto nivel
Quinto nivel</a:t>
            </a:r>
            <a:endParaRPr lang="es-C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Diseño personalizado">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1247C45-E6C5-3C47-96BC-8BE72FCCA61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2225"/>
            <a:ext cx="20112123" cy="7534688"/>
          </a:xfrm>
          <a:prstGeom prst="rect">
            <a:avLst/>
          </a:prstGeom>
        </p:spPr>
      </p:pic>
      <p:sp>
        <p:nvSpPr>
          <p:cNvPr id="30" name="object 2">
            <a:extLst>
              <a:ext uri="{FF2B5EF4-FFF2-40B4-BE49-F238E27FC236}">
                <a16:creationId xmlns:a16="http://schemas.microsoft.com/office/drawing/2014/main" id="{F78E44EE-DD0C-4C42-A7F4-42B18335018E}"/>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1" name="object 3">
            <a:extLst>
              <a:ext uri="{FF2B5EF4-FFF2-40B4-BE49-F238E27FC236}">
                <a16:creationId xmlns:a16="http://schemas.microsoft.com/office/drawing/2014/main" id="{555E93BB-BE18-F943-991A-1E2AE95C52FD}"/>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2" name="object 4">
            <a:extLst>
              <a:ext uri="{FF2B5EF4-FFF2-40B4-BE49-F238E27FC236}">
                <a16:creationId xmlns:a16="http://schemas.microsoft.com/office/drawing/2014/main" id="{4D6FAB23-9ACA-B945-B817-394B4203D153}"/>
              </a:ext>
            </a:extLst>
          </p:cNvPr>
          <p:cNvGrpSpPr/>
          <p:nvPr userDrawn="1"/>
        </p:nvGrpSpPr>
        <p:grpSpPr>
          <a:xfrm>
            <a:off x="19131280" y="10355374"/>
            <a:ext cx="445770" cy="598170"/>
            <a:chOff x="18406074" y="10234089"/>
            <a:chExt cx="445770" cy="598170"/>
          </a:xfrm>
        </p:grpSpPr>
        <p:sp>
          <p:nvSpPr>
            <p:cNvPr id="33" name="object 5">
              <a:extLst>
                <a:ext uri="{FF2B5EF4-FFF2-40B4-BE49-F238E27FC236}">
                  <a16:creationId xmlns:a16="http://schemas.microsoft.com/office/drawing/2014/main" id="{6363A06F-D3F9-6D48-958F-B2A0ABCD81C6}"/>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4" name="object 6">
              <a:extLst>
                <a:ext uri="{FF2B5EF4-FFF2-40B4-BE49-F238E27FC236}">
                  <a16:creationId xmlns:a16="http://schemas.microsoft.com/office/drawing/2014/main" id="{E1A65BEB-C502-354A-9DF6-26D7E82604B2}"/>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5" name="Gráfico 34">
            <a:extLst>
              <a:ext uri="{FF2B5EF4-FFF2-40B4-BE49-F238E27FC236}">
                <a16:creationId xmlns:a16="http://schemas.microsoft.com/office/drawing/2014/main" id="{044EDDD6-797D-0C4A-ADDD-F94E27007CFA}"/>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325995" y="10351817"/>
            <a:ext cx="4224383" cy="833510"/>
          </a:xfrm>
          <a:prstGeom prst="rect">
            <a:avLst/>
          </a:prstGeom>
        </p:spPr>
      </p:pic>
      <p:sp>
        <p:nvSpPr>
          <p:cNvPr id="36" name="Título 10">
            <a:extLst>
              <a:ext uri="{FF2B5EF4-FFF2-40B4-BE49-F238E27FC236}">
                <a16:creationId xmlns:a16="http://schemas.microsoft.com/office/drawing/2014/main" id="{7140EAB5-7829-CB43-936B-557CE79573EE}"/>
              </a:ext>
            </a:extLst>
          </p:cNvPr>
          <p:cNvSpPr>
            <a:spLocks noGrp="1"/>
          </p:cNvSpPr>
          <p:nvPr>
            <p:ph type="title" hasCustomPrompt="1"/>
          </p:nvPr>
        </p:nvSpPr>
        <p:spPr>
          <a:xfrm>
            <a:off x="1321990" y="8235994"/>
            <a:ext cx="6048240" cy="2324921"/>
          </a:xfrm>
        </p:spPr>
        <p:txBody>
          <a:bodyPr/>
          <a:lstStyle>
            <a:lvl1pPr>
              <a:defRPr sz="5400"/>
            </a:lvl1pPr>
          </a:lstStyle>
          <a:p>
            <a:r>
              <a:rPr lang="es-ES" dirty="0"/>
              <a:t>LOREM IPSUM</a:t>
            </a:r>
            <a:endParaRPr lang="es-CL" dirty="0"/>
          </a:p>
        </p:txBody>
      </p:sp>
      <p:cxnSp>
        <p:nvCxnSpPr>
          <p:cNvPr id="37" name="Conector recto 36">
            <a:extLst>
              <a:ext uri="{FF2B5EF4-FFF2-40B4-BE49-F238E27FC236}">
                <a16:creationId xmlns:a16="http://schemas.microsoft.com/office/drawing/2014/main" id="{C449199B-DCF6-1A40-8D03-DB7D15F657CF}"/>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Marcador de texto 3">
            <a:extLst>
              <a:ext uri="{FF2B5EF4-FFF2-40B4-BE49-F238E27FC236}">
                <a16:creationId xmlns:a16="http://schemas.microsoft.com/office/drawing/2014/main" id="{0AD29CB1-6305-974E-AD7B-98DA797B8979}"/>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a:t>Editar los estilos de texto del patrón
Segundo nivel
Tercer nivel
Cuarto nivel
Quinto nivel</a:t>
            </a:r>
            <a:endParaRPr lang="es-CL"/>
          </a:p>
        </p:txBody>
      </p:sp>
    </p:spTree>
    <p:extLst>
      <p:ext uri="{BB962C8B-B14F-4D97-AF65-F5344CB8AC3E}">
        <p14:creationId xmlns:p14="http://schemas.microsoft.com/office/powerpoint/2010/main" val="905795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880393" y="2411901"/>
            <a:ext cx="3956050" cy="1331595"/>
          </a:xfrm>
          <a:prstGeom prst="rect">
            <a:avLst/>
          </a:prstGeom>
        </p:spPr>
        <p:txBody>
          <a:bodyPr wrap="square" lIns="0" tIns="0" rIns="0" bIns="0">
            <a:spAutoFit/>
          </a:bodyPr>
          <a:lstStyle>
            <a:lvl1pPr>
              <a:defRPr sz="8550" b="1" i="0">
                <a:solidFill>
                  <a:schemeClr val="tx1"/>
                </a:solidFill>
                <a:latin typeface="Arial"/>
                <a:cs typeface="Arial"/>
              </a:defRPr>
            </a:lvl1pPr>
          </a:lstStyle>
          <a:p>
            <a:endParaRPr/>
          </a:p>
        </p:txBody>
      </p:sp>
      <p:sp>
        <p:nvSpPr>
          <p:cNvPr id="3" name="Holder 3"/>
          <p:cNvSpPr>
            <a:spLocks noGrp="1"/>
          </p:cNvSpPr>
          <p:nvPr>
            <p:ph type="body" idx="1"/>
          </p:nvPr>
        </p:nvSpPr>
        <p:spPr>
          <a:xfrm>
            <a:off x="1005205" y="2601150"/>
            <a:ext cx="18093690" cy="746417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835394" y="10517696"/>
            <a:ext cx="6433312" cy="56546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0517696"/>
            <a:ext cx="4623943" cy="56546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1/5/2023</a:t>
            </a:fld>
            <a:endParaRPr lang="en-US"/>
          </a:p>
        </p:txBody>
      </p:sp>
      <p:sp>
        <p:nvSpPr>
          <p:cNvPr id="6" name="Holder 6"/>
          <p:cNvSpPr>
            <a:spLocks noGrp="1"/>
          </p:cNvSpPr>
          <p:nvPr>
            <p:ph type="sldNum" sz="quarter" idx="7"/>
          </p:nvPr>
        </p:nvSpPr>
        <p:spPr>
          <a:xfrm>
            <a:off x="14474953" y="10517696"/>
            <a:ext cx="4623943" cy="56546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6" r:id="rId2"/>
    <p:sldLayoutId id="2147483662" r:id="rId3"/>
    <p:sldLayoutId id="2147483663" r:id="rId4"/>
    <p:sldLayoutId id="2147483664" r:id="rId5"/>
    <p:sldLayoutId id="2147483665" r:id="rId6"/>
    <p:sldLayoutId id="2147483667" r:id="rId7"/>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30352212-10B1-B041-82C3-4A69660904EC}"/>
              </a:ext>
            </a:extLst>
          </p:cNvPr>
          <p:cNvSpPr>
            <a:spLocks noGrp="1"/>
          </p:cNvSpPr>
          <p:nvPr>
            <p:ph type="body" sz="quarter" idx="10"/>
          </p:nvPr>
        </p:nvSpPr>
        <p:spPr>
          <a:xfrm>
            <a:off x="5115379" y="6335539"/>
            <a:ext cx="10649035" cy="830997"/>
          </a:xfrm>
          <a:solidFill>
            <a:srgbClr val="317DE2"/>
          </a:solidFill>
        </p:spPr>
        <p:txBody>
          <a:bodyPr wrap="square" lIns="0" tIns="0" rIns="0" bIns="0" anchor="ctr">
            <a:spAutoFit/>
          </a:bodyPr>
          <a:lstStyle/>
          <a:p>
            <a:r>
              <a:rPr lang="es-ES" dirty="0"/>
              <a:t>CRUD PARTE 2 USANDO ORM</a:t>
            </a:r>
            <a:endParaRPr lang="es-CL" dirty="0"/>
          </a:p>
        </p:txBody>
      </p:sp>
    </p:spTree>
    <p:extLst>
      <p:ext uri="{BB962C8B-B14F-4D97-AF65-F5344CB8AC3E}">
        <p14:creationId xmlns:p14="http://schemas.microsoft.com/office/powerpoint/2010/main" val="4122261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10058400" cy="1477328"/>
          </a:xfrm>
        </p:spPr>
        <p:txBody>
          <a:bodyPr/>
          <a:lstStyle/>
          <a:p>
            <a:r>
              <a:rPr lang="es-ES_tradnl" dirty="0"/>
              <a:t>CRUD MODIFICAR-ALUMNOS_EDIT.HTML</a:t>
            </a:r>
            <a:endParaRPr lang="es-CL" dirty="0"/>
          </a:p>
        </p:txBody>
      </p:sp>
      <p:sp>
        <p:nvSpPr>
          <p:cNvPr id="3" name="Marcador de texto 2"/>
          <p:cNvSpPr>
            <a:spLocks noGrp="1"/>
          </p:cNvSpPr>
          <p:nvPr>
            <p:ph type="body" sz="quarter" idx="12"/>
          </p:nvPr>
        </p:nvSpPr>
        <p:spPr>
          <a:xfrm>
            <a:off x="2203450" y="2911475"/>
            <a:ext cx="15240000" cy="1661993"/>
          </a:xfrm>
        </p:spPr>
        <p:txBody>
          <a:bodyPr/>
          <a:lstStyle/>
          <a:p>
            <a:pPr algn="just"/>
            <a:r>
              <a:rPr lang="es-ES" sz="3600" dirty="0"/>
              <a:t>Es el mismo formulario de Agregar, con una importantes modificaciones.</a:t>
            </a:r>
          </a:p>
          <a:p>
            <a:pPr algn="just"/>
            <a:endParaRPr lang="es-ES" sz="3600" dirty="0"/>
          </a:p>
          <a:p>
            <a:pPr algn="just"/>
            <a:endParaRPr lang="es-ES_tradnl" sz="3600" dirty="0"/>
          </a:p>
        </p:txBody>
      </p:sp>
      <p:pic>
        <p:nvPicPr>
          <p:cNvPr id="4" name="Imagen 3">
            <a:extLst>
              <a:ext uri="{FF2B5EF4-FFF2-40B4-BE49-F238E27FC236}">
                <a16:creationId xmlns:a16="http://schemas.microsoft.com/office/drawing/2014/main" id="{73E4E483-0BB2-8B40-841F-547F16D6D8FF}"/>
              </a:ext>
            </a:extLst>
          </p:cNvPr>
          <p:cNvPicPr>
            <a:picLocks noChangeAspect="1"/>
          </p:cNvPicPr>
          <p:nvPr/>
        </p:nvPicPr>
        <p:blipFill>
          <a:blip r:embed="rId2"/>
          <a:stretch>
            <a:fillRect/>
          </a:stretch>
        </p:blipFill>
        <p:spPr>
          <a:xfrm>
            <a:off x="16681450" y="716735"/>
            <a:ext cx="1559216" cy="975836"/>
          </a:xfrm>
          <a:prstGeom prst="rect">
            <a:avLst/>
          </a:prstGeom>
          <a:ln>
            <a:solidFill>
              <a:schemeClr val="tx1">
                <a:lumMod val="65000"/>
                <a:lumOff val="35000"/>
              </a:schemeClr>
            </a:solidFill>
          </a:ln>
        </p:spPr>
      </p:pic>
      <p:pic>
        <p:nvPicPr>
          <p:cNvPr id="6" name="Imagen 5">
            <a:extLst>
              <a:ext uri="{FF2B5EF4-FFF2-40B4-BE49-F238E27FC236}">
                <a16:creationId xmlns:a16="http://schemas.microsoft.com/office/drawing/2014/main" id="{B9A6D10C-0B5D-3C54-E370-71C87D2AE7EF}"/>
              </a:ext>
            </a:extLst>
          </p:cNvPr>
          <p:cNvPicPr>
            <a:picLocks noChangeAspect="1"/>
          </p:cNvPicPr>
          <p:nvPr/>
        </p:nvPicPr>
        <p:blipFill>
          <a:blip r:embed="rId3"/>
          <a:stretch>
            <a:fillRect/>
          </a:stretch>
        </p:blipFill>
        <p:spPr>
          <a:xfrm>
            <a:off x="3732276" y="3825875"/>
            <a:ext cx="12639547" cy="5562600"/>
          </a:xfrm>
          <a:prstGeom prst="rect">
            <a:avLst/>
          </a:prstGeom>
        </p:spPr>
      </p:pic>
      <p:sp>
        <p:nvSpPr>
          <p:cNvPr id="7" name="Bocadillo: rectángulo con esquinas redondeadas 6">
            <a:extLst>
              <a:ext uri="{FF2B5EF4-FFF2-40B4-BE49-F238E27FC236}">
                <a16:creationId xmlns:a16="http://schemas.microsoft.com/office/drawing/2014/main" id="{038C082B-D3A0-2BC0-BDD4-2067F933E1EF}"/>
              </a:ext>
            </a:extLst>
          </p:cNvPr>
          <p:cNvSpPr/>
          <p:nvPr/>
        </p:nvSpPr>
        <p:spPr>
          <a:xfrm>
            <a:off x="1289050" y="3825875"/>
            <a:ext cx="2133600" cy="1297583"/>
          </a:xfrm>
          <a:prstGeom prst="wedgeRoundRectCallout">
            <a:avLst>
              <a:gd name="adj1" fmla="val 155952"/>
              <a:gd name="adj2" fmla="val 1568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a:t>Validamos que el objeto alumno tenga datos.</a:t>
            </a:r>
          </a:p>
        </p:txBody>
      </p:sp>
      <p:sp>
        <p:nvSpPr>
          <p:cNvPr id="10" name="Bocadillo: rectángulo con esquinas redondeadas 9">
            <a:extLst>
              <a:ext uri="{FF2B5EF4-FFF2-40B4-BE49-F238E27FC236}">
                <a16:creationId xmlns:a16="http://schemas.microsoft.com/office/drawing/2014/main" id="{74B24484-6F99-53EE-AE05-5AE299BDC92B}"/>
              </a:ext>
            </a:extLst>
          </p:cNvPr>
          <p:cNvSpPr/>
          <p:nvPr/>
        </p:nvSpPr>
        <p:spPr>
          <a:xfrm>
            <a:off x="12033251" y="3924676"/>
            <a:ext cx="3657600" cy="1297583"/>
          </a:xfrm>
          <a:prstGeom prst="wedgeRoundRectCallout">
            <a:avLst>
              <a:gd name="adj1" fmla="val -145514"/>
              <a:gd name="adj2" fmla="val 20595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a:t>Action apuntando a “alumnosUpdate.</a:t>
            </a:r>
          </a:p>
        </p:txBody>
      </p:sp>
      <p:sp>
        <p:nvSpPr>
          <p:cNvPr id="11" name="Bocadillo: rectángulo con esquinas redondeadas 10">
            <a:extLst>
              <a:ext uri="{FF2B5EF4-FFF2-40B4-BE49-F238E27FC236}">
                <a16:creationId xmlns:a16="http://schemas.microsoft.com/office/drawing/2014/main" id="{250BEBA5-CC71-26C0-1CFA-C1DF690BAC2C}"/>
              </a:ext>
            </a:extLst>
          </p:cNvPr>
          <p:cNvSpPr/>
          <p:nvPr/>
        </p:nvSpPr>
        <p:spPr>
          <a:xfrm>
            <a:off x="13862051" y="5654675"/>
            <a:ext cx="4114800" cy="1661993"/>
          </a:xfrm>
          <a:prstGeom prst="wedgeRoundRectCallout">
            <a:avLst>
              <a:gd name="adj1" fmla="val -54443"/>
              <a:gd name="adj2" fmla="val 10602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a:t>Usando el atributo </a:t>
            </a:r>
            <a:r>
              <a:rPr lang="es-CL" dirty="0" err="1"/>
              <a:t>value</a:t>
            </a:r>
            <a:r>
              <a:rPr lang="es-CL" dirty="0"/>
              <a:t> para asignar  valores a los campos del formulario.</a:t>
            </a:r>
          </a:p>
        </p:txBody>
      </p:sp>
    </p:spTree>
    <p:extLst>
      <p:ext uri="{BB962C8B-B14F-4D97-AF65-F5344CB8AC3E}">
        <p14:creationId xmlns:p14="http://schemas.microsoft.com/office/powerpoint/2010/main" val="2311127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75A5BA21-7B78-C609-10CA-444C8FB9726D}"/>
              </a:ext>
            </a:extLst>
          </p:cNvPr>
          <p:cNvPicPr>
            <a:picLocks noChangeAspect="1"/>
          </p:cNvPicPr>
          <p:nvPr/>
        </p:nvPicPr>
        <p:blipFill>
          <a:blip r:embed="rId2"/>
          <a:stretch>
            <a:fillRect/>
          </a:stretch>
        </p:blipFill>
        <p:spPr>
          <a:xfrm>
            <a:off x="3117850" y="3630493"/>
            <a:ext cx="13125450" cy="6794700"/>
          </a:xfrm>
          <a:prstGeom prst="rect">
            <a:avLst/>
          </a:prstGeom>
        </p:spPr>
      </p:pic>
      <p:sp>
        <p:nvSpPr>
          <p:cNvPr id="2" name="Marcador de texto 1"/>
          <p:cNvSpPr>
            <a:spLocks noGrp="1"/>
          </p:cNvSpPr>
          <p:nvPr>
            <p:ph type="body" sz="quarter" idx="10"/>
          </p:nvPr>
        </p:nvSpPr>
        <p:spPr>
          <a:xfrm>
            <a:off x="5403850" y="884157"/>
            <a:ext cx="10058400" cy="1477328"/>
          </a:xfrm>
        </p:spPr>
        <p:txBody>
          <a:bodyPr/>
          <a:lstStyle/>
          <a:p>
            <a:r>
              <a:rPr lang="es-ES_tradnl" dirty="0"/>
              <a:t>CRUD MODIFICAR-ALUMNOS_EDIT.HTML</a:t>
            </a:r>
            <a:endParaRPr lang="es-CL" dirty="0"/>
          </a:p>
        </p:txBody>
      </p:sp>
      <p:sp>
        <p:nvSpPr>
          <p:cNvPr id="3" name="Marcador de texto 2"/>
          <p:cNvSpPr>
            <a:spLocks noGrp="1"/>
          </p:cNvSpPr>
          <p:nvPr>
            <p:ph type="body" sz="quarter" idx="12"/>
          </p:nvPr>
        </p:nvSpPr>
        <p:spPr>
          <a:xfrm>
            <a:off x="2203450" y="2911475"/>
            <a:ext cx="15240000" cy="1661993"/>
          </a:xfrm>
        </p:spPr>
        <p:txBody>
          <a:bodyPr/>
          <a:lstStyle/>
          <a:p>
            <a:pPr algn="just"/>
            <a:r>
              <a:rPr lang="es-ES" sz="3600" dirty="0"/>
              <a:t>Segunda parte del formulario.</a:t>
            </a:r>
          </a:p>
          <a:p>
            <a:pPr algn="just"/>
            <a:endParaRPr lang="es-ES" sz="3600" dirty="0"/>
          </a:p>
          <a:p>
            <a:pPr algn="just"/>
            <a:endParaRPr lang="es-ES_tradnl" sz="3600" dirty="0"/>
          </a:p>
        </p:txBody>
      </p:sp>
      <p:pic>
        <p:nvPicPr>
          <p:cNvPr id="4" name="Imagen 3">
            <a:extLst>
              <a:ext uri="{FF2B5EF4-FFF2-40B4-BE49-F238E27FC236}">
                <a16:creationId xmlns:a16="http://schemas.microsoft.com/office/drawing/2014/main" id="{73E4E483-0BB2-8B40-841F-547F16D6D8FF}"/>
              </a:ext>
            </a:extLst>
          </p:cNvPr>
          <p:cNvPicPr>
            <a:picLocks noChangeAspect="1"/>
          </p:cNvPicPr>
          <p:nvPr/>
        </p:nvPicPr>
        <p:blipFill>
          <a:blip r:embed="rId3"/>
          <a:stretch>
            <a:fillRect/>
          </a:stretch>
        </p:blipFill>
        <p:spPr>
          <a:xfrm>
            <a:off x="16681450" y="716735"/>
            <a:ext cx="1559216" cy="975836"/>
          </a:xfrm>
          <a:prstGeom prst="rect">
            <a:avLst/>
          </a:prstGeom>
          <a:ln>
            <a:solidFill>
              <a:schemeClr val="tx1">
                <a:lumMod val="65000"/>
                <a:lumOff val="35000"/>
              </a:schemeClr>
            </a:solidFill>
          </a:ln>
        </p:spPr>
      </p:pic>
      <p:sp>
        <p:nvSpPr>
          <p:cNvPr id="7" name="Bocadillo: rectángulo con esquinas redondeadas 6">
            <a:extLst>
              <a:ext uri="{FF2B5EF4-FFF2-40B4-BE49-F238E27FC236}">
                <a16:creationId xmlns:a16="http://schemas.microsoft.com/office/drawing/2014/main" id="{038C082B-D3A0-2BC0-BDD4-2067F933E1EF}"/>
              </a:ext>
            </a:extLst>
          </p:cNvPr>
          <p:cNvSpPr/>
          <p:nvPr/>
        </p:nvSpPr>
        <p:spPr>
          <a:xfrm>
            <a:off x="1289050" y="3825875"/>
            <a:ext cx="2133600" cy="1297583"/>
          </a:xfrm>
          <a:prstGeom prst="wedgeRoundRectCallout">
            <a:avLst>
              <a:gd name="adj1" fmla="val 199574"/>
              <a:gd name="adj2" fmla="val -4194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a:t>Recorre la lista de Géneros.</a:t>
            </a:r>
          </a:p>
        </p:txBody>
      </p:sp>
      <p:sp>
        <p:nvSpPr>
          <p:cNvPr id="10" name="Bocadillo: rectángulo con esquinas redondeadas 9">
            <a:extLst>
              <a:ext uri="{FF2B5EF4-FFF2-40B4-BE49-F238E27FC236}">
                <a16:creationId xmlns:a16="http://schemas.microsoft.com/office/drawing/2014/main" id="{74B24484-6F99-53EE-AE05-5AE299BDC92B}"/>
              </a:ext>
            </a:extLst>
          </p:cNvPr>
          <p:cNvSpPr/>
          <p:nvPr/>
        </p:nvSpPr>
        <p:spPr>
          <a:xfrm>
            <a:off x="14709240" y="3897946"/>
            <a:ext cx="4268270" cy="1901034"/>
          </a:xfrm>
          <a:prstGeom prst="wedgeRoundRectCallout">
            <a:avLst>
              <a:gd name="adj1" fmla="val -59330"/>
              <a:gd name="adj2" fmla="val -2072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a:t>Si el género de </a:t>
            </a:r>
            <a:r>
              <a:rPr lang="es-CL" dirty="0" err="1"/>
              <a:t>for</a:t>
            </a:r>
            <a:r>
              <a:rPr lang="es-CL" dirty="0"/>
              <a:t> coincide con el género del alumno asigna esa opción en el formulario, en caso contrario pasa al else.</a:t>
            </a:r>
          </a:p>
        </p:txBody>
      </p:sp>
      <p:sp>
        <p:nvSpPr>
          <p:cNvPr id="13" name="Bocadillo: rectángulo con esquinas redondeadas 12">
            <a:extLst>
              <a:ext uri="{FF2B5EF4-FFF2-40B4-BE49-F238E27FC236}">
                <a16:creationId xmlns:a16="http://schemas.microsoft.com/office/drawing/2014/main" id="{24EB7761-F9FC-5675-290C-725C5C48BF06}"/>
              </a:ext>
            </a:extLst>
          </p:cNvPr>
          <p:cNvSpPr/>
          <p:nvPr/>
        </p:nvSpPr>
        <p:spPr>
          <a:xfrm>
            <a:off x="850900" y="6215577"/>
            <a:ext cx="3009900" cy="1297583"/>
          </a:xfrm>
          <a:prstGeom prst="wedgeRoundRectCallout">
            <a:avLst>
              <a:gd name="adj1" fmla="val 101431"/>
              <a:gd name="adj2" fmla="val 12416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a:t>Muestra el mensaje “Ok, datos actualizados”</a:t>
            </a:r>
          </a:p>
        </p:txBody>
      </p:sp>
      <p:sp>
        <p:nvSpPr>
          <p:cNvPr id="14" name="Bocadillo: rectángulo con esquinas redondeadas 13">
            <a:extLst>
              <a:ext uri="{FF2B5EF4-FFF2-40B4-BE49-F238E27FC236}">
                <a16:creationId xmlns:a16="http://schemas.microsoft.com/office/drawing/2014/main" id="{21E39D8D-5B72-2FD9-EE1B-5D18FC5452F5}"/>
              </a:ext>
            </a:extLst>
          </p:cNvPr>
          <p:cNvSpPr/>
          <p:nvPr/>
        </p:nvSpPr>
        <p:spPr>
          <a:xfrm>
            <a:off x="11042650" y="8016875"/>
            <a:ext cx="5200650" cy="1524000"/>
          </a:xfrm>
          <a:prstGeom prst="wedgeRoundRectCallout">
            <a:avLst>
              <a:gd name="adj1" fmla="val -60434"/>
              <a:gd name="adj2" fmla="val -10440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a:t>Botón Actualizar, este ejecutara el action y el flujo pasará a urls.py para buscar la ruta alumnosUpdate..</a:t>
            </a:r>
          </a:p>
        </p:txBody>
      </p:sp>
    </p:spTree>
    <p:extLst>
      <p:ext uri="{BB962C8B-B14F-4D97-AF65-F5344CB8AC3E}">
        <p14:creationId xmlns:p14="http://schemas.microsoft.com/office/powerpoint/2010/main" val="2095496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10058400" cy="738664"/>
          </a:xfrm>
        </p:spPr>
        <p:txBody>
          <a:bodyPr/>
          <a:lstStyle/>
          <a:p>
            <a:r>
              <a:rPr lang="es-ES_tradnl" dirty="0"/>
              <a:t>CRUD MODIFICAR-URLS.PY</a:t>
            </a:r>
            <a:endParaRPr lang="es-CL" dirty="0"/>
          </a:p>
        </p:txBody>
      </p:sp>
      <p:sp>
        <p:nvSpPr>
          <p:cNvPr id="3" name="Marcador de texto 2"/>
          <p:cNvSpPr>
            <a:spLocks noGrp="1"/>
          </p:cNvSpPr>
          <p:nvPr>
            <p:ph type="body" sz="quarter" idx="12"/>
          </p:nvPr>
        </p:nvSpPr>
        <p:spPr>
          <a:xfrm>
            <a:off x="2203450" y="2911475"/>
            <a:ext cx="15240000" cy="2708434"/>
          </a:xfrm>
        </p:spPr>
        <p:txBody>
          <a:bodyPr/>
          <a:lstStyle/>
          <a:p>
            <a:pPr algn="just"/>
            <a:r>
              <a:rPr lang="es-ES" sz="3600" dirty="0"/>
              <a:t>Agregamos la siguiente ruta a nuestro archivo urls.py, de acuerdo con la imagen.</a:t>
            </a:r>
          </a:p>
          <a:p>
            <a:pPr algn="just"/>
            <a:endParaRPr lang="es-ES" sz="3600" dirty="0"/>
          </a:p>
          <a:p>
            <a:r>
              <a:rPr lang="es-CL" sz="2800" b="0" dirty="0">
                <a:solidFill>
                  <a:srgbClr val="DCDCAA"/>
                </a:solidFill>
                <a:effectLst/>
                <a:latin typeface="Consolas" panose="020B0609020204030204" pitchFamily="49" charset="0"/>
              </a:rPr>
              <a:t>path</a:t>
            </a:r>
            <a:r>
              <a:rPr lang="es-CL" sz="2800" b="0" dirty="0">
                <a:solidFill>
                  <a:srgbClr val="D4D4D4"/>
                </a:solidFill>
                <a:effectLst/>
                <a:latin typeface="Consolas" panose="020B0609020204030204" pitchFamily="49" charset="0"/>
              </a:rPr>
              <a:t>(</a:t>
            </a:r>
            <a:r>
              <a:rPr lang="es-CL" sz="2800" b="0" dirty="0">
                <a:solidFill>
                  <a:srgbClr val="CE9178"/>
                </a:solidFill>
                <a:effectLst/>
                <a:latin typeface="Consolas" panose="020B0609020204030204" pitchFamily="49" charset="0"/>
              </a:rPr>
              <a:t>'alumnosUpdate'</a:t>
            </a:r>
            <a:r>
              <a:rPr lang="es-CL" sz="2800" b="0" dirty="0">
                <a:solidFill>
                  <a:srgbClr val="D4D4D4"/>
                </a:solidFill>
                <a:effectLst/>
                <a:latin typeface="Consolas" panose="020B0609020204030204" pitchFamily="49" charset="0"/>
              </a:rPr>
              <a:t>, </a:t>
            </a:r>
            <a:r>
              <a:rPr lang="es-CL" sz="2800" b="0" dirty="0" err="1">
                <a:solidFill>
                  <a:srgbClr val="4EC9B0"/>
                </a:solidFill>
                <a:effectLst/>
                <a:latin typeface="Consolas" panose="020B0609020204030204" pitchFamily="49" charset="0"/>
              </a:rPr>
              <a:t>views</a:t>
            </a:r>
            <a:r>
              <a:rPr lang="es-CL" sz="2800" b="0" dirty="0" err="1">
                <a:solidFill>
                  <a:srgbClr val="D4D4D4"/>
                </a:solidFill>
                <a:effectLst/>
                <a:latin typeface="Consolas" panose="020B0609020204030204" pitchFamily="49" charset="0"/>
              </a:rPr>
              <a:t>.</a:t>
            </a:r>
            <a:r>
              <a:rPr lang="es-CL" sz="2800" b="0" dirty="0" err="1">
                <a:solidFill>
                  <a:srgbClr val="DCDCAA"/>
                </a:solidFill>
                <a:effectLst/>
                <a:latin typeface="Consolas" panose="020B0609020204030204" pitchFamily="49" charset="0"/>
              </a:rPr>
              <a:t>alumnosUpdate</a:t>
            </a:r>
            <a:r>
              <a:rPr lang="es-CL" sz="2800" b="0" dirty="0">
                <a:solidFill>
                  <a:srgbClr val="D4D4D4"/>
                </a:solidFill>
                <a:effectLst/>
                <a:latin typeface="Consolas" panose="020B0609020204030204" pitchFamily="49" charset="0"/>
              </a:rPr>
              <a:t>, </a:t>
            </a:r>
            <a:r>
              <a:rPr lang="es-CL" sz="2800" b="0" dirty="0" err="1">
                <a:solidFill>
                  <a:srgbClr val="9CDCFE"/>
                </a:solidFill>
                <a:effectLst/>
                <a:latin typeface="Consolas" panose="020B0609020204030204" pitchFamily="49" charset="0"/>
              </a:rPr>
              <a:t>name</a:t>
            </a:r>
            <a:r>
              <a:rPr lang="es-CL" sz="2800" b="0" dirty="0">
                <a:solidFill>
                  <a:srgbClr val="D4D4D4"/>
                </a:solidFill>
                <a:effectLst/>
                <a:latin typeface="Consolas" panose="020B0609020204030204" pitchFamily="49" charset="0"/>
              </a:rPr>
              <a:t>=</a:t>
            </a:r>
            <a:r>
              <a:rPr lang="es-CL" sz="2800" b="0" dirty="0">
                <a:solidFill>
                  <a:srgbClr val="CE9178"/>
                </a:solidFill>
                <a:effectLst/>
                <a:latin typeface="Consolas" panose="020B0609020204030204" pitchFamily="49" charset="0"/>
              </a:rPr>
              <a:t>'alumnosUpdate'</a:t>
            </a:r>
            <a:r>
              <a:rPr lang="es-CL" sz="2800" b="0" dirty="0">
                <a:solidFill>
                  <a:srgbClr val="D4D4D4"/>
                </a:solidFill>
                <a:effectLst/>
                <a:latin typeface="Consolas" panose="020B0609020204030204" pitchFamily="49" charset="0"/>
              </a:rPr>
              <a:t>),</a:t>
            </a:r>
          </a:p>
          <a:p>
            <a:pPr algn="just"/>
            <a:endParaRPr lang="es-ES_tradnl" sz="3600" dirty="0"/>
          </a:p>
        </p:txBody>
      </p:sp>
      <p:pic>
        <p:nvPicPr>
          <p:cNvPr id="4" name="Imagen 3">
            <a:extLst>
              <a:ext uri="{FF2B5EF4-FFF2-40B4-BE49-F238E27FC236}">
                <a16:creationId xmlns:a16="http://schemas.microsoft.com/office/drawing/2014/main" id="{73E4E483-0BB2-8B40-841F-547F16D6D8FF}"/>
              </a:ext>
            </a:extLst>
          </p:cNvPr>
          <p:cNvPicPr>
            <a:picLocks noChangeAspect="1"/>
          </p:cNvPicPr>
          <p:nvPr/>
        </p:nvPicPr>
        <p:blipFill>
          <a:blip r:embed="rId2"/>
          <a:stretch>
            <a:fillRect/>
          </a:stretch>
        </p:blipFill>
        <p:spPr>
          <a:xfrm>
            <a:off x="16681450" y="716735"/>
            <a:ext cx="1559216" cy="975836"/>
          </a:xfrm>
          <a:prstGeom prst="rect">
            <a:avLst/>
          </a:prstGeom>
          <a:ln>
            <a:solidFill>
              <a:schemeClr val="tx1">
                <a:lumMod val="65000"/>
                <a:lumOff val="35000"/>
              </a:schemeClr>
            </a:solidFill>
          </a:ln>
        </p:spPr>
      </p:pic>
      <p:pic>
        <p:nvPicPr>
          <p:cNvPr id="6" name="Imagen 5">
            <a:extLst>
              <a:ext uri="{FF2B5EF4-FFF2-40B4-BE49-F238E27FC236}">
                <a16:creationId xmlns:a16="http://schemas.microsoft.com/office/drawing/2014/main" id="{D4CAFD22-B019-0446-DD56-F6CB0DC155E2}"/>
              </a:ext>
            </a:extLst>
          </p:cNvPr>
          <p:cNvPicPr>
            <a:picLocks noChangeAspect="1"/>
          </p:cNvPicPr>
          <p:nvPr/>
        </p:nvPicPr>
        <p:blipFill>
          <a:blip r:embed="rId3"/>
          <a:stretch>
            <a:fillRect/>
          </a:stretch>
        </p:blipFill>
        <p:spPr>
          <a:xfrm>
            <a:off x="4484687" y="5883275"/>
            <a:ext cx="10677525" cy="2228850"/>
          </a:xfrm>
          <a:prstGeom prst="rect">
            <a:avLst/>
          </a:prstGeom>
        </p:spPr>
      </p:pic>
    </p:spTree>
    <p:extLst>
      <p:ext uri="{BB962C8B-B14F-4D97-AF65-F5344CB8AC3E}">
        <p14:creationId xmlns:p14="http://schemas.microsoft.com/office/powerpoint/2010/main" val="2365464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10058400" cy="1477328"/>
          </a:xfrm>
        </p:spPr>
        <p:txBody>
          <a:bodyPr/>
          <a:lstStyle/>
          <a:p>
            <a:r>
              <a:rPr lang="es-ES_tradnl" dirty="0"/>
              <a:t>CRUD MODIFICAR-UPDATE EN VIEWS.PY</a:t>
            </a:r>
            <a:endParaRPr lang="es-CL" dirty="0"/>
          </a:p>
        </p:txBody>
      </p:sp>
      <p:sp>
        <p:nvSpPr>
          <p:cNvPr id="3" name="Marcador de texto 2"/>
          <p:cNvSpPr>
            <a:spLocks noGrp="1"/>
          </p:cNvSpPr>
          <p:nvPr>
            <p:ph type="body" sz="quarter" idx="12"/>
          </p:nvPr>
        </p:nvSpPr>
        <p:spPr>
          <a:xfrm>
            <a:off x="2203450" y="2911475"/>
            <a:ext cx="6248400" cy="6647974"/>
          </a:xfrm>
        </p:spPr>
        <p:txBody>
          <a:bodyPr/>
          <a:lstStyle/>
          <a:p>
            <a:pPr algn="just"/>
            <a:r>
              <a:rPr lang="es-ES" sz="3600" dirty="0"/>
              <a:t>Esta función se encarga de recuperar los datos del formulario, crear un objeto Género en base al género del formulario (línea 104).  Crear un objeto alumno vacío (línea 106), asignarle las variables a los atributos del objeto y  grabar el objeto (actualizar, línea 117).</a:t>
            </a:r>
          </a:p>
          <a:p>
            <a:pPr algn="just"/>
            <a:endParaRPr lang="es-ES" sz="3600" dirty="0"/>
          </a:p>
          <a:p>
            <a:pPr algn="just"/>
            <a:endParaRPr lang="es-ES_tradnl" sz="3600" dirty="0"/>
          </a:p>
        </p:txBody>
      </p:sp>
      <p:pic>
        <p:nvPicPr>
          <p:cNvPr id="4" name="Imagen 3">
            <a:extLst>
              <a:ext uri="{FF2B5EF4-FFF2-40B4-BE49-F238E27FC236}">
                <a16:creationId xmlns:a16="http://schemas.microsoft.com/office/drawing/2014/main" id="{73E4E483-0BB2-8B40-841F-547F16D6D8FF}"/>
              </a:ext>
            </a:extLst>
          </p:cNvPr>
          <p:cNvPicPr>
            <a:picLocks noChangeAspect="1"/>
          </p:cNvPicPr>
          <p:nvPr/>
        </p:nvPicPr>
        <p:blipFill>
          <a:blip r:embed="rId2"/>
          <a:stretch>
            <a:fillRect/>
          </a:stretch>
        </p:blipFill>
        <p:spPr>
          <a:xfrm>
            <a:off x="16681450" y="716735"/>
            <a:ext cx="1559216" cy="975836"/>
          </a:xfrm>
          <a:prstGeom prst="rect">
            <a:avLst/>
          </a:prstGeom>
          <a:ln>
            <a:solidFill>
              <a:schemeClr val="tx1">
                <a:lumMod val="65000"/>
                <a:lumOff val="35000"/>
              </a:schemeClr>
            </a:solidFill>
          </a:ln>
        </p:spPr>
      </p:pic>
      <p:pic>
        <p:nvPicPr>
          <p:cNvPr id="8" name="Imagen 7">
            <a:extLst>
              <a:ext uri="{FF2B5EF4-FFF2-40B4-BE49-F238E27FC236}">
                <a16:creationId xmlns:a16="http://schemas.microsoft.com/office/drawing/2014/main" id="{2F761814-2D64-D06A-81B6-7AD9C402A65D}"/>
              </a:ext>
            </a:extLst>
          </p:cNvPr>
          <p:cNvPicPr>
            <a:picLocks noChangeAspect="1"/>
          </p:cNvPicPr>
          <p:nvPr/>
        </p:nvPicPr>
        <p:blipFill>
          <a:blip r:embed="rId3"/>
          <a:stretch>
            <a:fillRect/>
          </a:stretch>
        </p:blipFill>
        <p:spPr>
          <a:xfrm>
            <a:off x="8909050" y="2361485"/>
            <a:ext cx="8839200" cy="7976613"/>
          </a:xfrm>
          <a:prstGeom prst="rect">
            <a:avLst/>
          </a:prstGeom>
          <a:ln>
            <a:solidFill>
              <a:schemeClr val="tx1">
                <a:lumMod val="75000"/>
                <a:lumOff val="25000"/>
              </a:schemeClr>
            </a:solidFill>
          </a:ln>
        </p:spPr>
      </p:pic>
    </p:spTree>
    <p:extLst>
      <p:ext uri="{BB962C8B-B14F-4D97-AF65-F5344CB8AC3E}">
        <p14:creationId xmlns:p14="http://schemas.microsoft.com/office/powerpoint/2010/main" val="34865615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10058400" cy="1477328"/>
          </a:xfrm>
        </p:spPr>
        <p:txBody>
          <a:bodyPr/>
          <a:lstStyle/>
          <a:p>
            <a:r>
              <a:rPr lang="es-ES_tradnl" dirty="0"/>
              <a:t>CRUD MODIFICAR-UPDATE EN VIEWS.PY</a:t>
            </a:r>
            <a:endParaRPr lang="es-CL" dirty="0"/>
          </a:p>
        </p:txBody>
      </p:sp>
      <p:sp>
        <p:nvSpPr>
          <p:cNvPr id="3" name="Marcador de texto 2"/>
          <p:cNvSpPr>
            <a:spLocks noGrp="1"/>
          </p:cNvSpPr>
          <p:nvPr>
            <p:ph type="body" sz="quarter" idx="12"/>
          </p:nvPr>
        </p:nvSpPr>
        <p:spPr>
          <a:xfrm>
            <a:off x="2203450" y="2911475"/>
            <a:ext cx="15316200" cy="2769989"/>
          </a:xfrm>
        </p:spPr>
        <p:txBody>
          <a:bodyPr/>
          <a:lstStyle/>
          <a:p>
            <a:pPr algn="just"/>
            <a:r>
              <a:rPr lang="es-ES" sz="3600" dirty="0"/>
              <a:t>En la parte final del código se prepara el contexto con la lista de géneros y el objeto alumno actualizado y se deriva el flujo a la página original </a:t>
            </a:r>
            <a:r>
              <a:rPr lang="es-ES" sz="3600" b="1" dirty="0"/>
              <a:t>alumnos_edit.html</a:t>
            </a:r>
            <a:r>
              <a:rPr lang="es-ES" sz="3600" dirty="0"/>
              <a:t>.</a:t>
            </a:r>
          </a:p>
          <a:p>
            <a:pPr algn="just"/>
            <a:endParaRPr lang="es-ES" sz="3600" dirty="0"/>
          </a:p>
          <a:p>
            <a:pPr algn="just"/>
            <a:endParaRPr lang="es-ES_tradnl" sz="3600" dirty="0"/>
          </a:p>
        </p:txBody>
      </p:sp>
      <p:pic>
        <p:nvPicPr>
          <p:cNvPr id="4" name="Imagen 3">
            <a:extLst>
              <a:ext uri="{FF2B5EF4-FFF2-40B4-BE49-F238E27FC236}">
                <a16:creationId xmlns:a16="http://schemas.microsoft.com/office/drawing/2014/main" id="{73E4E483-0BB2-8B40-841F-547F16D6D8FF}"/>
              </a:ext>
            </a:extLst>
          </p:cNvPr>
          <p:cNvPicPr>
            <a:picLocks noChangeAspect="1"/>
          </p:cNvPicPr>
          <p:nvPr/>
        </p:nvPicPr>
        <p:blipFill>
          <a:blip r:embed="rId2"/>
          <a:stretch>
            <a:fillRect/>
          </a:stretch>
        </p:blipFill>
        <p:spPr>
          <a:xfrm>
            <a:off x="16681450" y="716735"/>
            <a:ext cx="1559216" cy="975836"/>
          </a:xfrm>
          <a:prstGeom prst="rect">
            <a:avLst/>
          </a:prstGeom>
          <a:ln>
            <a:solidFill>
              <a:schemeClr val="tx1">
                <a:lumMod val="65000"/>
                <a:lumOff val="35000"/>
              </a:schemeClr>
            </a:solidFill>
          </a:ln>
        </p:spPr>
      </p:pic>
      <p:pic>
        <p:nvPicPr>
          <p:cNvPr id="9" name="Imagen 8">
            <a:extLst>
              <a:ext uri="{FF2B5EF4-FFF2-40B4-BE49-F238E27FC236}">
                <a16:creationId xmlns:a16="http://schemas.microsoft.com/office/drawing/2014/main" id="{60160714-7ACD-5992-F7BF-FD3BAF54294A}"/>
              </a:ext>
            </a:extLst>
          </p:cNvPr>
          <p:cNvPicPr>
            <a:picLocks noChangeAspect="1"/>
          </p:cNvPicPr>
          <p:nvPr/>
        </p:nvPicPr>
        <p:blipFill>
          <a:blip r:embed="rId3"/>
          <a:stretch>
            <a:fillRect/>
          </a:stretch>
        </p:blipFill>
        <p:spPr>
          <a:xfrm>
            <a:off x="3727449" y="5410316"/>
            <a:ext cx="13564483" cy="3444759"/>
          </a:xfrm>
          <a:prstGeom prst="rect">
            <a:avLst/>
          </a:prstGeom>
        </p:spPr>
      </p:pic>
      <p:sp>
        <p:nvSpPr>
          <p:cNvPr id="10" name="CuadroTexto 9">
            <a:extLst>
              <a:ext uri="{FF2B5EF4-FFF2-40B4-BE49-F238E27FC236}">
                <a16:creationId xmlns:a16="http://schemas.microsoft.com/office/drawing/2014/main" id="{A6E5032B-E40F-7816-3791-AF3E80946221}"/>
              </a:ext>
            </a:extLst>
          </p:cNvPr>
          <p:cNvSpPr txBox="1"/>
          <p:nvPr/>
        </p:nvSpPr>
        <p:spPr>
          <a:xfrm>
            <a:off x="9526204" y="9388475"/>
            <a:ext cx="1966972" cy="830997"/>
          </a:xfrm>
          <a:prstGeom prst="rect">
            <a:avLst/>
          </a:prstGeom>
          <a:noFill/>
        </p:spPr>
        <p:txBody>
          <a:bodyPr wrap="square" rtlCol="0">
            <a:spAutoFit/>
          </a:bodyPr>
          <a:lstStyle/>
          <a:p>
            <a:r>
              <a:rPr lang="es-CL" sz="4800" dirty="0">
                <a:solidFill>
                  <a:schemeClr val="accent5">
                    <a:lumMod val="75000"/>
                  </a:schemeClr>
                </a:solidFill>
              </a:rPr>
              <a:t>Listo!</a:t>
            </a:r>
            <a:endParaRPr lang="es-CL" sz="2800" dirty="0">
              <a:solidFill>
                <a:schemeClr val="accent5">
                  <a:lumMod val="75000"/>
                </a:schemeClr>
              </a:solidFill>
            </a:endParaRPr>
          </a:p>
        </p:txBody>
      </p:sp>
    </p:spTree>
    <p:extLst>
      <p:ext uri="{BB962C8B-B14F-4D97-AF65-F5344CB8AC3E}">
        <p14:creationId xmlns:p14="http://schemas.microsoft.com/office/powerpoint/2010/main" val="523979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30352212-10B1-B041-82C3-4A69660904EC}"/>
              </a:ext>
            </a:extLst>
          </p:cNvPr>
          <p:cNvSpPr>
            <a:spLocks noGrp="1"/>
          </p:cNvSpPr>
          <p:nvPr>
            <p:ph type="body" sz="quarter" idx="10"/>
          </p:nvPr>
        </p:nvSpPr>
        <p:spPr>
          <a:xfrm>
            <a:off x="5115379" y="6335539"/>
            <a:ext cx="10649035" cy="830997"/>
          </a:xfrm>
          <a:solidFill>
            <a:srgbClr val="317DE2"/>
          </a:solidFill>
        </p:spPr>
        <p:txBody>
          <a:bodyPr wrap="square" lIns="0" tIns="0" rIns="0" bIns="0" anchor="ctr">
            <a:spAutoFit/>
          </a:bodyPr>
          <a:lstStyle/>
          <a:p>
            <a:r>
              <a:rPr lang="es-ES" dirty="0"/>
              <a:t>CRUD PARTE 2 USANDO ORM</a:t>
            </a:r>
            <a:endParaRPr lang="es-CL" dirty="0"/>
          </a:p>
        </p:txBody>
      </p:sp>
    </p:spTree>
    <p:extLst>
      <p:ext uri="{BB962C8B-B14F-4D97-AF65-F5344CB8AC3E}">
        <p14:creationId xmlns:p14="http://schemas.microsoft.com/office/powerpoint/2010/main" val="2319196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9525000" cy="738664"/>
          </a:xfrm>
        </p:spPr>
        <p:txBody>
          <a:bodyPr/>
          <a:lstStyle/>
          <a:p>
            <a:r>
              <a:rPr lang="es-ES_tradnl" dirty="0"/>
              <a:t>INTRODUCCIÓN</a:t>
            </a:r>
            <a:endParaRPr lang="es-CL" dirty="0"/>
          </a:p>
        </p:txBody>
      </p:sp>
      <p:sp>
        <p:nvSpPr>
          <p:cNvPr id="3" name="Marcador de texto 2"/>
          <p:cNvSpPr>
            <a:spLocks noGrp="1"/>
          </p:cNvSpPr>
          <p:nvPr>
            <p:ph type="body" sz="quarter" idx="12"/>
          </p:nvPr>
        </p:nvSpPr>
        <p:spPr>
          <a:xfrm>
            <a:off x="2203450" y="2911475"/>
            <a:ext cx="15392400" cy="1107996"/>
          </a:xfrm>
        </p:spPr>
        <p:txBody>
          <a:bodyPr/>
          <a:lstStyle/>
          <a:p>
            <a:pPr algn="just"/>
            <a:r>
              <a:rPr lang="es-ES_tradnl" sz="3600" dirty="0"/>
              <a:t>En este módulo continuaremos con la segunda parte del CRUD. Nos concentraremos en cómo Eliminar y Modificar utilizando ORM.  </a:t>
            </a:r>
            <a:endParaRPr lang="es-CL" dirty="0"/>
          </a:p>
        </p:txBody>
      </p:sp>
      <p:pic>
        <p:nvPicPr>
          <p:cNvPr id="4" name="Imagen 3">
            <a:extLst>
              <a:ext uri="{FF2B5EF4-FFF2-40B4-BE49-F238E27FC236}">
                <a16:creationId xmlns:a16="http://schemas.microsoft.com/office/drawing/2014/main" id="{25F30FEF-2747-ECD8-988F-F58C5E777C75}"/>
              </a:ext>
            </a:extLst>
          </p:cNvPr>
          <p:cNvPicPr>
            <a:picLocks noChangeAspect="1"/>
          </p:cNvPicPr>
          <p:nvPr/>
        </p:nvPicPr>
        <p:blipFill>
          <a:blip r:embed="rId2"/>
          <a:stretch>
            <a:fillRect/>
          </a:stretch>
        </p:blipFill>
        <p:spPr>
          <a:xfrm>
            <a:off x="16681450" y="716735"/>
            <a:ext cx="1559216" cy="975836"/>
          </a:xfrm>
          <a:prstGeom prst="rect">
            <a:avLst/>
          </a:prstGeom>
          <a:ln>
            <a:solidFill>
              <a:schemeClr val="tx1">
                <a:lumMod val="65000"/>
                <a:lumOff val="35000"/>
              </a:schemeClr>
            </a:solidFill>
          </a:ln>
        </p:spPr>
      </p:pic>
    </p:spTree>
    <p:extLst>
      <p:ext uri="{BB962C8B-B14F-4D97-AF65-F5344CB8AC3E}">
        <p14:creationId xmlns:p14="http://schemas.microsoft.com/office/powerpoint/2010/main" val="2042176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9525000" cy="738664"/>
          </a:xfrm>
        </p:spPr>
        <p:txBody>
          <a:bodyPr/>
          <a:lstStyle/>
          <a:p>
            <a:r>
              <a:rPr lang="es-ES_tradnl" dirty="0"/>
              <a:t>CONTENIDOS</a:t>
            </a:r>
            <a:endParaRPr lang="es-CL" dirty="0"/>
          </a:p>
        </p:txBody>
      </p:sp>
      <p:sp>
        <p:nvSpPr>
          <p:cNvPr id="3" name="Marcador de texto 2"/>
          <p:cNvSpPr>
            <a:spLocks noGrp="1"/>
          </p:cNvSpPr>
          <p:nvPr>
            <p:ph type="body" sz="quarter" idx="12"/>
          </p:nvPr>
        </p:nvSpPr>
        <p:spPr>
          <a:xfrm>
            <a:off x="2016124" y="3368675"/>
            <a:ext cx="18087976" cy="2523768"/>
          </a:xfrm>
        </p:spPr>
        <p:txBody>
          <a:bodyPr/>
          <a:lstStyle/>
          <a:p>
            <a:pPr algn="just"/>
            <a:endParaRPr lang="es-ES_tradnl" sz="3600" dirty="0"/>
          </a:p>
          <a:p>
            <a:pPr marL="342900" indent="-342900" algn="just">
              <a:buFont typeface="Arial" panose="020B0604020202020204" pitchFamily="34" charset="0"/>
              <a:buChar char="•"/>
            </a:pPr>
            <a:r>
              <a:rPr lang="es-ES_tradnl" sz="3600" dirty="0"/>
              <a:t>CRUD Eliminar</a:t>
            </a:r>
          </a:p>
          <a:p>
            <a:pPr marL="342900" indent="-342900" algn="just">
              <a:buFont typeface="Arial" panose="020B0604020202020204" pitchFamily="34" charset="0"/>
              <a:buChar char="•"/>
            </a:pPr>
            <a:r>
              <a:rPr lang="es-ES_tradnl" sz="3600" dirty="0"/>
              <a:t>CRUD Modifica.</a:t>
            </a:r>
          </a:p>
          <a:p>
            <a:pPr algn="just"/>
            <a:endParaRPr lang="es-ES_tradnl" sz="3600" dirty="0"/>
          </a:p>
          <a:p>
            <a:pPr marL="342900" indent="-342900" algn="just">
              <a:buFont typeface="Arial" panose="020B0604020202020204" pitchFamily="34" charset="0"/>
              <a:buChar char="•"/>
            </a:pPr>
            <a:endParaRPr lang="es-CL" dirty="0"/>
          </a:p>
        </p:txBody>
      </p:sp>
      <p:pic>
        <p:nvPicPr>
          <p:cNvPr id="4" name="Imagen 3">
            <a:extLst>
              <a:ext uri="{FF2B5EF4-FFF2-40B4-BE49-F238E27FC236}">
                <a16:creationId xmlns:a16="http://schemas.microsoft.com/office/drawing/2014/main" id="{2583A5D8-56C4-090E-F7C8-B1F87E572402}"/>
              </a:ext>
            </a:extLst>
          </p:cNvPr>
          <p:cNvPicPr>
            <a:picLocks noChangeAspect="1"/>
          </p:cNvPicPr>
          <p:nvPr/>
        </p:nvPicPr>
        <p:blipFill>
          <a:blip r:embed="rId2"/>
          <a:stretch>
            <a:fillRect/>
          </a:stretch>
        </p:blipFill>
        <p:spPr>
          <a:xfrm>
            <a:off x="16681450" y="716735"/>
            <a:ext cx="1559216" cy="975836"/>
          </a:xfrm>
          <a:prstGeom prst="rect">
            <a:avLst/>
          </a:prstGeom>
          <a:ln>
            <a:solidFill>
              <a:schemeClr val="tx1">
                <a:lumMod val="65000"/>
                <a:lumOff val="35000"/>
              </a:schemeClr>
            </a:solidFill>
          </a:ln>
        </p:spPr>
      </p:pic>
    </p:spTree>
    <p:extLst>
      <p:ext uri="{BB962C8B-B14F-4D97-AF65-F5344CB8AC3E}">
        <p14:creationId xmlns:p14="http://schemas.microsoft.com/office/powerpoint/2010/main" val="4148003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10058400" cy="738664"/>
          </a:xfrm>
        </p:spPr>
        <p:txBody>
          <a:bodyPr/>
          <a:lstStyle/>
          <a:p>
            <a:r>
              <a:rPr lang="es-ES_tradnl" dirty="0"/>
              <a:t>CRUD ELIMINAR</a:t>
            </a:r>
            <a:endParaRPr lang="es-CL" dirty="0"/>
          </a:p>
        </p:txBody>
      </p:sp>
      <p:sp>
        <p:nvSpPr>
          <p:cNvPr id="3" name="Marcador de texto 2"/>
          <p:cNvSpPr>
            <a:spLocks noGrp="1"/>
          </p:cNvSpPr>
          <p:nvPr>
            <p:ph type="body" sz="quarter" idx="12"/>
          </p:nvPr>
        </p:nvSpPr>
        <p:spPr>
          <a:xfrm>
            <a:off x="2203450" y="2911475"/>
            <a:ext cx="10287000" cy="5539978"/>
          </a:xfrm>
        </p:spPr>
        <p:txBody>
          <a:bodyPr/>
          <a:lstStyle/>
          <a:p>
            <a:pPr algn="just"/>
            <a:r>
              <a:rPr lang="es-ES" sz="3600" dirty="0"/>
              <a:t>De regreso en nuestro CRUD, ahora debemos programar la secuencia completa para la opción Eliminar.</a:t>
            </a:r>
          </a:p>
          <a:p>
            <a:pPr algn="just"/>
            <a:endParaRPr lang="es-ES" sz="3600" dirty="0"/>
          </a:p>
          <a:p>
            <a:pPr algn="just"/>
            <a:r>
              <a:rPr lang="es-ES" sz="3600" dirty="0"/>
              <a:t>En la línea 42 del archivo alumnos_list.html, se encuentra el href que indica una ruta y un parámetro pk con el rut del alumno.</a:t>
            </a:r>
          </a:p>
          <a:p>
            <a:pPr algn="just"/>
            <a:endParaRPr lang="es-ES" sz="3600" dirty="0"/>
          </a:p>
          <a:p>
            <a:pPr algn="just"/>
            <a:endParaRPr lang="es-ES" sz="3600" dirty="0"/>
          </a:p>
          <a:p>
            <a:pPr algn="just"/>
            <a:endParaRPr lang="es-ES_tradnl" sz="3600" dirty="0"/>
          </a:p>
        </p:txBody>
      </p:sp>
      <p:pic>
        <p:nvPicPr>
          <p:cNvPr id="4" name="Imagen 3">
            <a:extLst>
              <a:ext uri="{FF2B5EF4-FFF2-40B4-BE49-F238E27FC236}">
                <a16:creationId xmlns:a16="http://schemas.microsoft.com/office/drawing/2014/main" id="{73E4E483-0BB2-8B40-841F-547F16D6D8FF}"/>
              </a:ext>
            </a:extLst>
          </p:cNvPr>
          <p:cNvPicPr>
            <a:picLocks noChangeAspect="1"/>
          </p:cNvPicPr>
          <p:nvPr/>
        </p:nvPicPr>
        <p:blipFill>
          <a:blip r:embed="rId2"/>
          <a:stretch>
            <a:fillRect/>
          </a:stretch>
        </p:blipFill>
        <p:spPr>
          <a:xfrm>
            <a:off x="16681450" y="716735"/>
            <a:ext cx="1559216" cy="975836"/>
          </a:xfrm>
          <a:prstGeom prst="rect">
            <a:avLst/>
          </a:prstGeom>
          <a:ln>
            <a:solidFill>
              <a:schemeClr val="tx1">
                <a:lumMod val="65000"/>
                <a:lumOff val="35000"/>
              </a:schemeClr>
            </a:solidFill>
          </a:ln>
        </p:spPr>
      </p:pic>
      <p:pic>
        <p:nvPicPr>
          <p:cNvPr id="6" name="Imagen 5">
            <a:extLst>
              <a:ext uri="{FF2B5EF4-FFF2-40B4-BE49-F238E27FC236}">
                <a16:creationId xmlns:a16="http://schemas.microsoft.com/office/drawing/2014/main" id="{8AAEA7F0-6C6A-921A-E1B0-4C069112CF76}"/>
              </a:ext>
            </a:extLst>
          </p:cNvPr>
          <p:cNvPicPr>
            <a:picLocks noChangeAspect="1"/>
          </p:cNvPicPr>
          <p:nvPr/>
        </p:nvPicPr>
        <p:blipFill>
          <a:blip r:embed="rId3"/>
          <a:stretch>
            <a:fillRect/>
          </a:stretch>
        </p:blipFill>
        <p:spPr>
          <a:xfrm>
            <a:off x="12857163" y="2911475"/>
            <a:ext cx="5043487" cy="3957569"/>
          </a:xfrm>
          <a:prstGeom prst="rect">
            <a:avLst/>
          </a:prstGeom>
          <a:ln>
            <a:solidFill>
              <a:schemeClr val="tx1">
                <a:lumMod val="75000"/>
                <a:lumOff val="25000"/>
              </a:schemeClr>
            </a:solidFill>
          </a:ln>
          <a:effectLst>
            <a:outerShdw blurRad="50800" dist="38100" dir="2700000" algn="tl" rotWithShape="0">
              <a:prstClr val="black">
                <a:alpha val="40000"/>
              </a:prstClr>
            </a:outerShdw>
          </a:effectLst>
        </p:spPr>
      </p:pic>
      <p:pic>
        <p:nvPicPr>
          <p:cNvPr id="8" name="Imagen 7">
            <a:extLst>
              <a:ext uri="{FF2B5EF4-FFF2-40B4-BE49-F238E27FC236}">
                <a16:creationId xmlns:a16="http://schemas.microsoft.com/office/drawing/2014/main" id="{669B69D0-E22D-151C-16AB-5B285BE37826}"/>
              </a:ext>
            </a:extLst>
          </p:cNvPr>
          <p:cNvPicPr>
            <a:picLocks noChangeAspect="1"/>
          </p:cNvPicPr>
          <p:nvPr/>
        </p:nvPicPr>
        <p:blipFill>
          <a:blip r:embed="rId4"/>
          <a:stretch>
            <a:fillRect/>
          </a:stretch>
        </p:blipFill>
        <p:spPr>
          <a:xfrm>
            <a:off x="4418806" y="7331075"/>
            <a:ext cx="10953750" cy="2743200"/>
          </a:xfrm>
          <a:prstGeom prst="rect">
            <a:avLst/>
          </a:prstGeom>
          <a:ln>
            <a:solidFill>
              <a:schemeClr val="tx1">
                <a:lumMod val="75000"/>
                <a:lumOff val="25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674434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10058400" cy="738664"/>
          </a:xfrm>
        </p:spPr>
        <p:txBody>
          <a:bodyPr/>
          <a:lstStyle/>
          <a:p>
            <a:r>
              <a:rPr lang="es-ES_tradnl" dirty="0"/>
              <a:t>CRUD ELIMINAR-URL.PY</a:t>
            </a:r>
            <a:endParaRPr lang="es-CL" dirty="0"/>
          </a:p>
        </p:txBody>
      </p:sp>
      <p:sp>
        <p:nvSpPr>
          <p:cNvPr id="3" name="Marcador de texto 2"/>
          <p:cNvSpPr>
            <a:spLocks noGrp="1"/>
          </p:cNvSpPr>
          <p:nvPr>
            <p:ph type="body" sz="quarter" idx="12"/>
          </p:nvPr>
        </p:nvSpPr>
        <p:spPr>
          <a:xfrm>
            <a:off x="2203450" y="2911475"/>
            <a:ext cx="15240000" cy="2708434"/>
          </a:xfrm>
        </p:spPr>
        <p:txBody>
          <a:bodyPr/>
          <a:lstStyle/>
          <a:p>
            <a:pPr algn="just"/>
            <a:r>
              <a:rPr lang="es-ES" sz="3600" dirty="0"/>
              <a:t>Agregamos la siguiente ruta a nuestro archivo urls.py, de acuerdo con la imagen.</a:t>
            </a:r>
          </a:p>
          <a:p>
            <a:pPr algn="just"/>
            <a:endParaRPr lang="es-ES" sz="3600" dirty="0"/>
          </a:p>
          <a:p>
            <a:pPr algn="just"/>
            <a:r>
              <a:rPr lang="es-ES" sz="3200" b="0" dirty="0" err="1">
                <a:solidFill>
                  <a:srgbClr val="DCDCAA"/>
                </a:solidFill>
                <a:effectLst/>
                <a:latin typeface="Consolas" panose="020B0609020204030204" pitchFamily="49" charset="0"/>
              </a:rPr>
              <a:t>path</a:t>
            </a:r>
            <a:r>
              <a:rPr lang="es-ES" sz="3200" b="0" dirty="0">
                <a:solidFill>
                  <a:srgbClr val="D4D4D4"/>
                </a:solidFill>
                <a:effectLst/>
                <a:latin typeface="Consolas" panose="020B0609020204030204" pitchFamily="49" charset="0"/>
              </a:rPr>
              <a:t>(</a:t>
            </a:r>
            <a:r>
              <a:rPr lang="es-ES" sz="3200" b="0" dirty="0">
                <a:solidFill>
                  <a:srgbClr val="CE9178"/>
                </a:solidFill>
                <a:effectLst/>
                <a:latin typeface="Consolas" panose="020B0609020204030204" pitchFamily="49" charset="0"/>
              </a:rPr>
              <a:t>'</a:t>
            </a:r>
            <a:r>
              <a:rPr lang="es-ES" sz="3200" b="0" dirty="0" err="1">
                <a:solidFill>
                  <a:srgbClr val="CE9178"/>
                </a:solidFill>
                <a:effectLst/>
                <a:latin typeface="Consolas" panose="020B0609020204030204" pitchFamily="49" charset="0"/>
              </a:rPr>
              <a:t>alumnos_del</a:t>
            </a:r>
            <a:r>
              <a:rPr lang="es-ES" sz="3200" b="0" dirty="0">
                <a:solidFill>
                  <a:srgbClr val="CE9178"/>
                </a:solidFill>
                <a:effectLst/>
                <a:latin typeface="Consolas" panose="020B0609020204030204" pitchFamily="49" charset="0"/>
              </a:rPr>
              <a:t>/&lt;</a:t>
            </a:r>
            <a:r>
              <a:rPr lang="es-ES" sz="3200" b="0" dirty="0" err="1">
                <a:solidFill>
                  <a:srgbClr val="CE9178"/>
                </a:solidFill>
                <a:effectLst/>
                <a:latin typeface="Consolas" panose="020B0609020204030204" pitchFamily="49" charset="0"/>
              </a:rPr>
              <a:t>str:pk</a:t>
            </a:r>
            <a:r>
              <a:rPr lang="es-ES" sz="3200" b="0" dirty="0">
                <a:solidFill>
                  <a:srgbClr val="CE9178"/>
                </a:solidFill>
                <a:effectLst/>
                <a:latin typeface="Consolas" panose="020B0609020204030204" pitchFamily="49" charset="0"/>
              </a:rPr>
              <a:t>&gt;'</a:t>
            </a:r>
            <a:r>
              <a:rPr lang="es-ES" sz="3200" b="0" dirty="0">
                <a:solidFill>
                  <a:srgbClr val="D4D4D4"/>
                </a:solidFill>
                <a:effectLst/>
                <a:latin typeface="Consolas" panose="020B0609020204030204" pitchFamily="49" charset="0"/>
              </a:rPr>
              <a:t>, </a:t>
            </a:r>
            <a:r>
              <a:rPr lang="es-ES" sz="3200" b="0" dirty="0" err="1">
                <a:solidFill>
                  <a:srgbClr val="4EC9B0"/>
                </a:solidFill>
                <a:effectLst/>
                <a:latin typeface="Consolas" panose="020B0609020204030204" pitchFamily="49" charset="0"/>
              </a:rPr>
              <a:t>views</a:t>
            </a:r>
            <a:r>
              <a:rPr lang="es-ES" sz="3200" b="0" dirty="0" err="1">
                <a:solidFill>
                  <a:srgbClr val="D4D4D4"/>
                </a:solidFill>
                <a:effectLst/>
                <a:latin typeface="Consolas" panose="020B0609020204030204" pitchFamily="49" charset="0"/>
              </a:rPr>
              <a:t>.</a:t>
            </a:r>
            <a:r>
              <a:rPr lang="es-ES" sz="3200" b="0" dirty="0" err="1">
                <a:solidFill>
                  <a:srgbClr val="DCDCAA"/>
                </a:solidFill>
                <a:effectLst/>
                <a:latin typeface="Consolas" panose="020B0609020204030204" pitchFamily="49" charset="0"/>
              </a:rPr>
              <a:t>alumnos_del</a:t>
            </a:r>
            <a:r>
              <a:rPr lang="es-ES" sz="3200" b="0" dirty="0">
                <a:solidFill>
                  <a:srgbClr val="D4D4D4"/>
                </a:solidFill>
                <a:effectLst/>
                <a:latin typeface="Consolas" panose="020B0609020204030204" pitchFamily="49" charset="0"/>
              </a:rPr>
              <a:t>, </a:t>
            </a:r>
            <a:r>
              <a:rPr lang="es-ES" sz="3200" b="0" dirty="0" err="1">
                <a:solidFill>
                  <a:srgbClr val="9CDCFE"/>
                </a:solidFill>
                <a:effectLst/>
                <a:latin typeface="Consolas" panose="020B0609020204030204" pitchFamily="49" charset="0"/>
              </a:rPr>
              <a:t>name</a:t>
            </a:r>
            <a:r>
              <a:rPr lang="es-ES" sz="3200" b="0" dirty="0">
                <a:solidFill>
                  <a:srgbClr val="D4D4D4"/>
                </a:solidFill>
                <a:effectLst/>
                <a:latin typeface="Consolas" panose="020B0609020204030204" pitchFamily="49" charset="0"/>
              </a:rPr>
              <a:t>=</a:t>
            </a:r>
            <a:r>
              <a:rPr lang="es-ES" sz="3200" b="0" dirty="0">
                <a:solidFill>
                  <a:srgbClr val="CE9178"/>
                </a:solidFill>
                <a:effectLst/>
                <a:latin typeface="Consolas" panose="020B0609020204030204" pitchFamily="49" charset="0"/>
              </a:rPr>
              <a:t>'</a:t>
            </a:r>
            <a:r>
              <a:rPr lang="es-ES" sz="3200" b="0" dirty="0" err="1">
                <a:solidFill>
                  <a:srgbClr val="CE9178"/>
                </a:solidFill>
                <a:effectLst/>
                <a:latin typeface="Consolas" panose="020B0609020204030204" pitchFamily="49" charset="0"/>
              </a:rPr>
              <a:t>alumnos_del</a:t>
            </a:r>
            <a:r>
              <a:rPr lang="es-ES" sz="3200" b="0" dirty="0">
                <a:solidFill>
                  <a:srgbClr val="CE9178"/>
                </a:solidFill>
                <a:effectLst/>
                <a:latin typeface="Consolas" panose="020B0609020204030204" pitchFamily="49" charset="0"/>
              </a:rPr>
              <a:t>'</a:t>
            </a:r>
            <a:r>
              <a:rPr lang="es-ES" sz="3200" b="0" dirty="0">
                <a:solidFill>
                  <a:srgbClr val="D4D4D4"/>
                </a:solidFill>
                <a:effectLst/>
                <a:latin typeface="Consolas" panose="020B0609020204030204" pitchFamily="49" charset="0"/>
              </a:rPr>
              <a:t>),</a:t>
            </a:r>
          </a:p>
          <a:p>
            <a:pPr algn="just"/>
            <a:endParaRPr lang="es-ES_tradnl" sz="3600" dirty="0"/>
          </a:p>
        </p:txBody>
      </p:sp>
      <p:pic>
        <p:nvPicPr>
          <p:cNvPr id="4" name="Imagen 3">
            <a:extLst>
              <a:ext uri="{FF2B5EF4-FFF2-40B4-BE49-F238E27FC236}">
                <a16:creationId xmlns:a16="http://schemas.microsoft.com/office/drawing/2014/main" id="{73E4E483-0BB2-8B40-841F-547F16D6D8FF}"/>
              </a:ext>
            </a:extLst>
          </p:cNvPr>
          <p:cNvPicPr>
            <a:picLocks noChangeAspect="1"/>
          </p:cNvPicPr>
          <p:nvPr/>
        </p:nvPicPr>
        <p:blipFill>
          <a:blip r:embed="rId2"/>
          <a:stretch>
            <a:fillRect/>
          </a:stretch>
        </p:blipFill>
        <p:spPr>
          <a:xfrm>
            <a:off x="16681450" y="716735"/>
            <a:ext cx="1559216" cy="975836"/>
          </a:xfrm>
          <a:prstGeom prst="rect">
            <a:avLst/>
          </a:prstGeom>
          <a:ln>
            <a:solidFill>
              <a:schemeClr val="tx1">
                <a:lumMod val="65000"/>
                <a:lumOff val="35000"/>
              </a:schemeClr>
            </a:solidFill>
          </a:ln>
        </p:spPr>
      </p:pic>
      <p:pic>
        <p:nvPicPr>
          <p:cNvPr id="7" name="Imagen 6">
            <a:extLst>
              <a:ext uri="{FF2B5EF4-FFF2-40B4-BE49-F238E27FC236}">
                <a16:creationId xmlns:a16="http://schemas.microsoft.com/office/drawing/2014/main" id="{893CEED9-C5C2-FCCC-C003-D81FD7284B5D}"/>
              </a:ext>
            </a:extLst>
          </p:cNvPr>
          <p:cNvPicPr>
            <a:picLocks noChangeAspect="1"/>
          </p:cNvPicPr>
          <p:nvPr/>
        </p:nvPicPr>
        <p:blipFill>
          <a:blip r:embed="rId3"/>
          <a:stretch>
            <a:fillRect/>
          </a:stretch>
        </p:blipFill>
        <p:spPr>
          <a:xfrm>
            <a:off x="5060077" y="5689442"/>
            <a:ext cx="9983945" cy="2566988"/>
          </a:xfrm>
          <a:prstGeom prst="rect">
            <a:avLst/>
          </a:prstGeom>
        </p:spPr>
      </p:pic>
      <p:sp>
        <p:nvSpPr>
          <p:cNvPr id="9" name="Bocadillo: rectángulo con esquinas redondeadas 8">
            <a:extLst>
              <a:ext uri="{FF2B5EF4-FFF2-40B4-BE49-F238E27FC236}">
                <a16:creationId xmlns:a16="http://schemas.microsoft.com/office/drawing/2014/main" id="{ECD35CC5-CF9E-6CFE-99C3-665EF58A60D2}"/>
              </a:ext>
            </a:extLst>
          </p:cNvPr>
          <p:cNvSpPr/>
          <p:nvPr/>
        </p:nvSpPr>
        <p:spPr>
          <a:xfrm>
            <a:off x="5381170" y="9050563"/>
            <a:ext cx="4670879" cy="1374629"/>
          </a:xfrm>
          <a:prstGeom prst="wedgeRoundRectCallout">
            <a:avLst>
              <a:gd name="adj1" fmla="val 31466"/>
              <a:gd name="adj2" fmla="val -15201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a:t>Acá llega el rut del alumno y reenvía a la función </a:t>
            </a:r>
            <a:r>
              <a:rPr lang="es-CL" dirty="0" err="1"/>
              <a:t>alumnos_del</a:t>
            </a:r>
            <a:r>
              <a:rPr lang="es-CL" dirty="0"/>
              <a:t>.</a:t>
            </a:r>
          </a:p>
        </p:txBody>
      </p:sp>
    </p:spTree>
    <p:extLst>
      <p:ext uri="{BB962C8B-B14F-4D97-AF65-F5344CB8AC3E}">
        <p14:creationId xmlns:p14="http://schemas.microsoft.com/office/powerpoint/2010/main" val="2368929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10058400" cy="738664"/>
          </a:xfrm>
        </p:spPr>
        <p:txBody>
          <a:bodyPr/>
          <a:lstStyle/>
          <a:p>
            <a:r>
              <a:rPr lang="es-ES_tradnl" dirty="0"/>
              <a:t>CRUD ELIMINAR-VIEWS.PY</a:t>
            </a:r>
            <a:endParaRPr lang="es-CL" dirty="0"/>
          </a:p>
        </p:txBody>
      </p:sp>
      <p:sp>
        <p:nvSpPr>
          <p:cNvPr id="3" name="Marcador de texto 2"/>
          <p:cNvSpPr>
            <a:spLocks noGrp="1"/>
          </p:cNvSpPr>
          <p:nvPr>
            <p:ph type="body" sz="quarter" idx="12"/>
          </p:nvPr>
        </p:nvSpPr>
        <p:spPr>
          <a:xfrm>
            <a:off x="2203450" y="2911475"/>
            <a:ext cx="15240000" cy="8863965"/>
          </a:xfrm>
        </p:spPr>
        <p:txBody>
          <a:bodyPr/>
          <a:lstStyle/>
          <a:p>
            <a:pPr algn="just"/>
            <a:r>
              <a:rPr lang="es-ES" sz="3600" dirty="0"/>
              <a:t>En este paso debe crear la función alumnos_del, tal como lo indica la imagen.</a:t>
            </a:r>
          </a:p>
          <a:p>
            <a:pPr algn="just"/>
            <a:r>
              <a:rPr lang="es-ES" sz="3600" dirty="0"/>
              <a:t> </a:t>
            </a:r>
          </a:p>
          <a:p>
            <a:pPr algn="just"/>
            <a:endParaRPr lang="es-ES" sz="3600" dirty="0"/>
          </a:p>
          <a:p>
            <a:pPr algn="just"/>
            <a:endParaRPr lang="es-ES" sz="3600" dirty="0"/>
          </a:p>
          <a:p>
            <a:pPr algn="just"/>
            <a:endParaRPr lang="es-ES" sz="3600" dirty="0"/>
          </a:p>
          <a:p>
            <a:pPr algn="just"/>
            <a:endParaRPr lang="es-ES" sz="3600" dirty="0"/>
          </a:p>
          <a:p>
            <a:pPr algn="just"/>
            <a:endParaRPr lang="es-ES" sz="3600" dirty="0"/>
          </a:p>
          <a:p>
            <a:pPr algn="just"/>
            <a:endParaRPr lang="es-ES" sz="3600" dirty="0"/>
          </a:p>
          <a:p>
            <a:pPr algn="just"/>
            <a:endParaRPr lang="es-ES" sz="3600" dirty="0"/>
          </a:p>
          <a:p>
            <a:pPr algn="just"/>
            <a:r>
              <a:rPr lang="es-ES" sz="3600" dirty="0"/>
              <a:t>En la línea 59 se hace la búsqueda del objeto en base a la pk (rut del alumno), el resultado se deja en el objeto “alumno”.  En la línea 61 se elimina el objeto (ORM se encarga de borrarlo de la tabla).   Luego el  flujo vuelve a </a:t>
            </a:r>
            <a:r>
              <a:rPr lang="es-ES" sz="3600" b="1" dirty="0"/>
              <a:t>alumnos_list.html</a:t>
            </a:r>
            <a:r>
              <a:rPr lang="es-ES" sz="3600" dirty="0"/>
              <a:t>.</a:t>
            </a:r>
          </a:p>
          <a:p>
            <a:pPr algn="just"/>
            <a:endParaRPr lang="es-ES" sz="3600" dirty="0"/>
          </a:p>
          <a:p>
            <a:pPr algn="just"/>
            <a:endParaRPr lang="es-ES_tradnl" sz="3600" dirty="0"/>
          </a:p>
        </p:txBody>
      </p:sp>
      <p:pic>
        <p:nvPicPr>
          <p:cNvPr id="4" name="Imagen 3">
            <a:extLst>
              <a:ext uri="{FF2B5EF4-FFF2-40B4-BE49-F238E27FC236}">
                <a16:creationId xmlns:a16="http://schemas.microsoft.com/office/drawing/2014/main" id="{73E4E483-0BB2-8B40-841F-547F16D6D8FF}"/>
              </a:ext>
            </a:extLst>
          </p:cNvPr>
          <p:cNvPicPr>
            <a:picLocks noChangeAspect="1"/>
          </p:cNvPicPr>
          <p:nvPr/>
        </p:nvPicPr>
        <p:blipFill>
          <a:blip r:embed="rId2"/>
          <a:stretch>
            <a:fillRect/>
          </a:stretch>
        </p:blipFill>
        <p:spPr>
          <a:xfrm>
            <a:off x="16681450" y="716735"/>
            <a:ext cx="1559216" cy="975836"/>
          </a:xfrm>
          <a:prstGeom prst="rect">
            <a:avLst/>
          </a:prstGeom>
          <a:ln>
            <a:solidFill>
              <a:schemeClr val="tx1">
                <a:lumMod val="65000"/>
                <a:lumOff val="35000"/>
              </a:schemeClr>
            </a:solidFill>
          </a:ln>
        </p:spPr>
      </p:pic>
      <p:pic>
        <p:nvPicPr>
          <p:cNvPr id="6" name="Imagen 5">
            <a:extLst>
              <a:ext uri="{FF2B5EF4-FFF2-40B4-BE49-F238E27FC236}">
                <a16:creationId xmlns:a16="http://schemas.microsoft.com/office/drawing/2014/main" id="{C6E24935-6C93-D169-57E4-EEA81E7F947A}"/>
              </a:ext>
            </a:extLst>
          </p:cNvPr>
          <p:cNvPicPr>
            <a:picLocks noChangeAspect="1"/>
          </p:cNvPicPr>
          <p:nvPr/>
        </p:nvPicPr>
        <p:blipFill>
          <a:blip r:embed="rId3"/>
          <a:stretch>
            <a:fillRect/>
          </a:stretch>
        </p:blipFill>
        <p:spPr>
          <a:xfrm>
            <a:off x="6013450" y="3749675"/>
            <a:ext cx="8439150" cy="4152900"/>
          </a:xfrm>
          <a:prstGeom prst="rect">
            <a:avLst/>
          </a:prstGeom>
        </p:spPr>
      </p:pic>
    </p:spTree>
    <p:extLst>
      <p:ext uri="{BB962C8B-B14F-4D97-AF65-F5344CB8AC3E}">
        <p14:creationId xmlns:p14="http://schemas.microsoft.com/office/powerpoint/2010/main" val="3980235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10058400" cy="738664"/>
          </a:xfrm>
        </p:spPr>
        <p:txBody>
          <a:bodyPr/>
          <a:lstStyle/>
          <a:p>
            <a:r>
              <a:rPr lang="es-ES_tradnl" dirty="0"/>
              <a:t>CRUD MODIFICAR</a:t>
            </a:r>
            <a:endParaRPr lang="es-CL" dirty="0"/>
          </a:p>
        </p:txBody>
      </p:sp>
      <p:sp>
        <p:nvSpPr>
          <p:cNvPr id="3" name="Marcador de texto 2"/>
          <p:cNvSpPr>
            <a:spLocks noGrp="1"/>
          </p:cNvSpPr>
          <p:nvPr>
            <p:ph type="body" sz="quarter" idx="12"/>
          </p:nvPr>
        </p:nvSpPr>
        <p:spPr>
          <a:xfrm>
            <a:off x="2203450" y="2911475"/>
            <a:ext cx="10287000" cy="6093976"/>
          </a:xfrm>
        </p:spPr>
        <p:txBody>
          <a:bodyPr/>
          <a:lstStyle/>
          <a:p>
            <a:pPr algn="just"/>
            <a:r>
              <a:rPr lang="es-ES" sz="3600" dirty="0"/>
              <a:t>De regreso en nuestro CRUD, ahora debemos programar la secuencia completa para la opción Modificar.</a:t>
            </a:r>
          </a:p>
          <a:p>
            <a:pPr algn="just"/>
            <a:endParaRPr lang="es-ES" sz="3600" dirty="0"/>
          </a:p>
          <a:p>
            <a:pPr algn="just"/>
            <a:r>
              <a:rPr lang="es-ES" sz="3600" dirty="0"/>
              <a:t>En la línea 43 del archivo alumnos_list.html, se encuentra el href que indica una ruta y un parámetro pk con el rut del alumno, la ruta apunta a </a:t>
            </a:r>
            <a:r>
              <a:rPr lang="es-ES" sz="3600" dirty="0" err="1"/>
              <a:t>alumnos_findEdit</a:t>
            </a:r>
            <a:r>
              <a:rPr lang="es-ES" sz="3600" dirty="0"/>
              <a:t>.</a:t>
            </a:r>
          </a:p>
          <a:p>
            <a:pPr algn="just"/>
            <a:endParaRPr lang="es-ES" sz="3600" dirty="0"/>
          </a:p>
          <a:p>
            <a:pPr algn="just"/>
            <a:endParaRPr lang="es-ES" sz="3600" dirty="0"/>
          </a:p>
          <a:p>
            <a:pPr algn="just"/>
            <a:endParaRPr lang="es-ES_tradnl" sz="3600" dirty="0"/>
          </a:p>
        </p:txBody>
      </p:sp>
      <p:pic>
        <p:nvPicPr>
          <p:cNvPr id="4" name="Imagen 3">
            <a:extLst>
              <a:ext uri="{FF2B5EF4-FFF2-40B4-BE49-F238E27FC236}">
                <a16:creationId xmlns:a16="http://schemas.microsoft.com/office/drawing/2014/main" id="{73E4E483-0BB2-8B40-841F-547F16D6D8FF}"/>
              </a:ext>
            </a:extLst>
          </p:cNvPr>
          <p:cNvPicPr>
            <a:picLocks noChangeAspect="1"/>
          </p:cNvPicPr>
          <p:nvPr/>
        </p:nvPicPr>
        <p:blipFill>
          <a:blip r:embed="rId2"/>
          <a:stretch>
            <a:fillRect/>
          </a:stretch>
        </p:blipFill>
        <p:spPr>
          <a:xfrm>
            <a:off x="16681450" y="716735"/>
            <a:ext cx="1559216" cy="975836"/>
          </a:xfrm>
          <a:prstGeom prst="rect">
            <a:avLst/>
          </a:prstGeom>
          <a:ln>
            <a:solidFill>
              <a:schemeClr val="tx1">
                <a:lumMod val="65000"/>
                <a:lumOff val="35000"/>
              </a:schemeClr>
            </a:solidFill>
          </a:ln>
        </p:spPr>
      </p:pic>
      <p:pic>
        <p:nvPicPr>
          <p:cNvPr id="6" name="Imagen 5">
            <a:extLst>
              <a:ext uri="{FF2B5EF4-FFF2-40B4-BE49-F238E27FC236}">
                <a16:creationId xmlns:a16="http://schemas.microsoft.com/office/drawing/2014/main" id="{8AAEA7F0-6C6A-921A-E1B0-4C069112CF76}"/>
              </a:ext>
            </a:extLst>
          </p:cNvPr>
          <p:cNvPicPr>
            <a:picLocks noChangeAspect="1"/>
          </p:cNvPicPr>
          <p:nvPr/>
        </p:nvPicPr>
        <p:blipFill>
          <a:blip r:embed="rId3"/>
          <a:stretch>
            <a:fillRect/>
          </a:stretch>
        </p:blipFill>
        <p:spPr>
          <a:xfrm>
            <a:off x="12857163" y="2911475"/>
            <a:ext cx="5043487" cy="3957569"/>
          </a:xfrm>
          <a:prstGeom prst="rect">
            <a:avLst/>
          </a:prstGeom>
          <a:ln>
            <a:solidFill>
              <a:schemeClr val="tx1">
                <a:lumMod val="75000"/>
                <a:lumOff val="25000"/>
              </a:schemeClr>
            </a:solidFill>
          </a:ln>
          <a:effectLst>
            <a:outerShdw blurRad="50800" dist="38100" dir="2700000" algn="tl" rotWithShape="0">
              <a:prstClr val="black">
                <a:alpha val="40000"/>
              </a:prstClr>
            </a:outerShdw>
          </a:effectLst>
        </p:spPr>
      </p:pic>
      <p:pic>
        <p:nvPicPr>
          <p:cNvPr id="8" name="Imagen 7">
            <a:extLst>
              <a:ext uri="{FF2B5EF4-FFF2-40B4-BE49-F238E27FC236}">
                <a16:creationId xmlns:a16="http://schemas.microsoft.com/office/drawing/2014/main" id="{669B69D0-E22D-151C-16AB-5B285BE37826}"/>
              </a:ext>
            </a:extLst>
          </p:cNvPr>
          <p:cNvPicPr>
            <a:picLocks noChangeAspect="1"/>
          </p:cNvPicPr>
          <p:nvPr/>
        </p:nvPicPr>
        <p:blipFill>
          <a:blip r:embed="rId4"/>
          <a:stretch>
            <a:fillRect/>
          </a:stretch>
        </p:blipFill>
        <p:spPr>
          <a:xfrm>
            <a:off x="4575175" y="7550905"/>
            <a:ext cx="10953750" cy="2743200"/>
          </a:xfrm>
          <a:prstGeom prst="rect">
            <a:avLst/>
          </a:prstGeom>
          <a:ln>
            <a:solidFill>
              <a:schemeClr val="tx1">
                <a:lumMod val="75000"/>
                <a:lumOff val="25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543255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10058400" cy="738664"/>
          </a:xfrm>
        </p:spPr>
        <p:txBody>
          <a:bodyPr/>
          <a:lstStyle/>
          <a:p>
            <a:r>
              <a:rPr lang="es-ES_tradnl" dirty="0"/>
              <a:t>CRUD MODIFICAR-URL.PY</a:t>
            </a:r>
            <a:endParaRPr lang="es-CL" dirty="0"/>
          </a:p>
        </p:txBody>
      </p:sp>
      <p:sp>
        <p:nvSpPr>
          <p:cNvPr id="3" name="Marcador de texto 2"/>
          <p:cNvSpPr>
            <a:spLocks noGrp="1"/>
          </p:cNvSpPr>
          <p:nvPr>
            <p:ph type="body" sz="quarter" idx="12"/>
          </p:nvPr>
        </p:nvSpPr>
        <p:spPr>
          <a:xfrm>
            <a:off x="2203450" y="2911475"/>
            <a:ext cx="15468600" cy="2585323"/>
          </a:xfrm>
        </p:spPr>
        <p:txBody>
          <a:bodyPr/>
          <a:lstStyle/>
          <a:p>
            <a:pPr algn="just"/>
            <a:r>
              <a:rPr lang="es-ES" sz="3600" dirty="0"/>
              <a:t>Agregamos la siguiente ruta a nuestro archivo urls.py, de acuerdo con la imagen.</a:t>
            </a:r>
          </a:p>
          <a:p>
            <a:pPr algn="just"/>
            <a:endParaRPr lang="es-ES" sz="3600" dirty="0"/>
          </a:p>
          <a:p>
            <a:r>
              <a:rPr lang="es-CL" sz="2400" b="0" dirty="0">
                <a:solidFill>
                  <a:srgbClr val="DCDCAA"/>
                </a:solidFill>
                <a:effectLst/>
                <a:latin typeface="Consolas" panose="020B0609020204030204" pitchFamily="49" charset="0"/>
              </a:rPr>
              <a:t>path</a:t>
            </a:r>
            <a:r>
              <a:rPr lang="es-CL" sz="2400" b="0" dirty="0">
                <a:solidFill>
                  <a:srgbClr val="D4D4D4"/>
                </a:solidFill>
                <a:effectLst/>
                <a:latin typeface="Consolas" panose="020B0609020204030204" pitchFamily="49" charset="0"/>
              </a:rPr>
              <a:t>(</a:t>
            </a:r>
            <a:r>
              <a:rPr lang="es-CL" sz="2400" b="0" dirty="0">
                <a:solidFill>
                  <a:srgbClr val="CE9178"/>
                </a:solidFill>
                <a:effectLst/>
                <a:latin typeface="Consolas" panose="020B0609020204030204" pitchFamily="49" charset="0"/>
              </a:rPr>
              <a:t>'alumnos_findEdit/&lt;</a:t>
            </a:r>
            <a:r>
              <a:rPr lang="es-CL" sz="2400" b="0" dirty="0" err="1">
                <a:solidFill>
                  <a:srgbClr val="CE9178"/>
                </a:solidFill>
                <a:effectLst/>
                <a:latin typeface="Consolas" panose="020B0609020204030204" pitchFamily="49" charset="0"/>
              </a:rPr>
              <a:t>str:pk</a:t>
            </a:r>
            <a:r>
              <a:rPr lang="es-CL" sz="2400" b="0" dirty="0">
                <a:solidFill>
                  <a:srgbClr val="CE9178"/>
                </a:solidFill>
                <a:effectLst/>
                <a:latin typeface="Consolas" panose="020B0609020204030204" pitchFamily="49" charset="0"/>
              </a:rPr>
              <a:t>&gt;'</a:t>
            </a:r>
            <a:r>
              <a:rPr lang="es-CL" sz="2400" b="0" dirty="0">
                <a:solidFill>
                  <a:srgbClr val="D4D4D4"/>
                </a:solidFill>
                <a:effectLst/>
                <a:latin typeface="Consolas" panose="020B0609020204030204" pitchFamily="49" charset="0"/>
              </a:rPr>
              <a:t>, </a:t>
            </a:r>
            <a:r>
              <a:rPr lang="es-CL" sz="2400" b="0" dirty="0" err="1">
                <a:solidFill>
                  <a:srgbClr val="4EC9B0"/>
                </a:solidFill>
                <a:effectLst/>
                <a:latin typeface="Consolas" panose="020B0609020204030204" pitchFamily="49" charset="0"/>
              </a:rPr>
              <a:t>views</a:t>
            </a:r>
            <a:r>
              <a:rPr lang="es-CL" sz="2400" b="0" dirty="0" err="1">
                <a:solidFill>
                  <a:srgbClr val="D4D4D4"/>
                </a:solidFill>
                <a:effectLst/>
                <a:latin typeface="Consolas" panose="020B0609020204030204" pitchFamily="49" charset="0"/>
              </a:rPr>
              <a:t>.</a:t>
            </a:r>
            <a:r>
              <a:rPr lang="es-CL" sz="2400" b="0" dirty="0" err="1">
                <a:solidFill>
                  <a:srgbClr val="DCDCAA"/>
                </a:solidFill>
                <a:effectLst/>
                <a:latin typeface="Consolas" panose="020B0609020204030204" pitchFamily="49" charset="0"/>
              </a:rPr>
              <a:t>alumnos_findEdit</a:t>
            </a:r>
            <a:r>
              <a:rPr lang="es-CL" sz="2400" b="0" dirty="0">
                <a:solidFill>
                  <a:srgbClr val="D4D4D4"/>
                </a:solidFill>
                <a:effectLst/>
                <a:latin typeface="Consolas" panose="020B0609020204030204" pitchFamily="49" charset="0"/>
              </a:rPr>
              <a:t>, </a:t>
            </a:r>
            <a:r>
              <a:rPr lang="es-CL" sz="2400" b="0" dirty="0" err="1">
                <a:solidFill>
                  <a:srgbClr val="9CDCFE"/>
                </a:solidFill>
                <a:effectLst/>
                <a:latin typeface="Consolas" panose="020B0609020204030204" pitchFamily="49" charset="0"/>
              </a:rPr>
              <a:t>name</a:t>
            </a:r>
            <a:r>
              <a:rPr lang="es-CL" sz="2400" b="0" dirty="0">
                <a:solidFill>
                  <a:srgbClr val="D4D4D4"/>
                </a:solidFill>
                <a:effectLst/>
                <a:latin typeface="Consolas" panose="020B0609020204030204" pitchFamily="49" charset="0"/>
              </a:rPr>
              <a:t>=</a:t>
            </a:r>
            <a:r>
              <a:rPr lang="es-CL" sz="2400" b="0" dirty="0">
                <a:solidFill>
                  <a:srgbClr val="CE9178"/>
                </a:solidFill>
                <a:effectLst/>
                <a:latin typeface="Consolas" panose="020B0609020204030204" pitchFamily="49" charset="0"/>
              </a:rPr>
              <a:t>'alumnos_findEdit'</a:t>
            </a:r>
            <a:r>
              <a:rPr lang="es-CL" sz="2400" b="0" dirty="0">
                <a:solidFill>
                  <a:srgbClr val="D4D4D4"/>
                </a:solidFill>
                <a:effectLst/>
                <a:latin typeface="Consolas" panose="020B0609020204030204" pitchFamily="49" charset="0"/>
              </a:rPr>
              <a:t>),</a:t>
            </a:r>
          </a:p>
          <a:p>
            <a:pPr algn="just"/>
            <a:endParaRPr lang="es-ES_tradnl" sz="3600" dirty="0"/>
          </a:p>
        </p:txBody>
      </p:sp>
      <p:pic>
        <p:nvPicPr>
          <p:cNvPr id="4" name="Imagen 3">
            <a:extLst>
              <a:ext uri="{FF2B5EF4-FFF2-40B4-BE49-F238E27FC236}">
                <a16:creationId xmlns:a16="http://schemas.microsoft.com/office/drawing/2014/main" id="{73E4E483-0BB2-8B40-841F-547F16D6D8FF}"/>
              </a:ext>
            </a:extLst>
          </p:cNvPr>
          <p:cNvPicPr>
            <a:picLocks noChangeAspect="1"/>
          </p:cNvPicPr>
          <p:nvPr/>
        </p:nvPicPr>
        <p:blipFill>
          <a:blip r:embed="rId2"/>
          <a:stretch>
            <a:fillRect/>
          </a:stretch>
        </p:blipFill>
        <p:spPr>
          <a:xfrm>
            <a:off x="16681450" y="716735"/>
            <a:ext cx="1559216" cy="975836"/>
          </a:xfrm>
          <a:prstGeom prst="rect">
            <a:avLst/>
          </a:prstGeom>
          <a:ln>
            <a:solidFill>
              <a:schemeClr val="tx1">
                <a:lumMod val="65000"/>
                <a:lumOff val="35000"/>
              </a:schemeClr>
            </a:solidFill>
          </a:ln>
        </p:spPr>
      </p:pic>
      <p:pic>
        <p:nvPicPr>
          <p:cNvPr id="10" name="Imagen 9">
            <a:extLst>
              <a:ext uri="{FF2B5EF4-FFF2-40B4-BE49-F238E27FC236}">
                <a16:creationId xmlns:a16="http://schemas.microsoft.com/office/drawing/2014/main" id="{86E2C3EE-FA44-DBDF-3ED6-05495EE1642B}"/>
              </a:ext>
            </a:extLst>
          </p:cNvPr>
          <p:cNvPicPr>
            <a:picLocks noChangeAspect="1"/>
          </p:cNvPicPr>
          <p:nvPr/>
        </p:nvPicPr>
        <p:blipFill>
          <a:blip r:embed="rId3"/>
          <a:stretch>
            <a:fillRect/>
          </a:stretch>
        </p:blipFill>
        <p:spPr>
          <a:xfrm>
            <a:off x="4337049" y="5542439"/>
            <a:ext cx="11606771" cy="2779236"/>
          </a:xfrm>
          <a:prstGeom prst="rect">
            <a:avLst/>
          </a:prstGeom>
        </p:spPr>
      </p:pic>
    </p:spTree>
    <p:extLst>
      <p:ext uri="{BB962C8B-B14F-4D97-AF65-F5344CB8AC3E}">
        <p14:creationId xmlns:p14="http://schemas.microsoft.com/office/powerpoint/2010/main" val="37817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10058400" cy="738664"/>
          </a:xfrm>
        </p:spPr>
        <p:txBody>
          <a:bodyPr/>
          <a:lstStyle/>
          <a:p>
            <a:r>
              <a:rPr lang="es-ES_tradnl" dirty="0"/>
              <a:t>CRUD MODIFICAR-VIEWS.PY</a:t>
            </a:r>
            <a:endParaRPr lang="es-CL" dirty="0"/>
          </a:p>
        </p:txBody>
      </p:sp>
      <p:sp>
        <p:nvSpPr>
          <p:cNvPr id="3" name="Marcador de texto 2"/>
          <p:cNvSpPr>
            <a:spLocks noGrp="1"/>
          </p:cNvSpPr>
          <p:nvPr>
            <p:ph type="body" sz="quarter" idx="12"/>
          </p:nvPr>
        </p:nvSpPr>
        <p:spPr>
          <a:xfrm>
            <a:off x="2203450" y="2911475"/>
            <a:ext cx="15240000" cy="7755969"/>
          </a:xfrm>
        </p:spPr>
        <p:txBody>
          <a:bodyPr/>
          <a:lstStyle/>
          <a:p>
            <a:pPr algn="just"/>
            <a:r>
              <a:rPr lang="es-ES" sz="3600" dirty="0"/>
              <a:t>En este paso debe crear la función alumnos_findEdit tal como lo indica la imagen.</a:t>
            </a:r>
          </a:p>
          <a:p>
            <a:pPr algn="just"/>
            <a:endParaRPr lang="es-ES" sz="3600" dirty="0"/>
          </a:p>
          <a:p>
            <a:pPr algn="just"/>
            <a:endParaRPr lang="es-ES" sz="3600" dirty="0"/>
          </a:p>
          <a:p>
            <a:pPr algn="just"/>
            <a:endParaRPr lang="es-ES" sz="3600" dirty="0"/>
          </a:p>
          <a:p>
            <a:pPr algn="just"/>
            <a:endParaRPr lang="es-ES" sz="3600" dirty="0"/>
          </a:p>
          <a:p>
            <a:pPr algn="just"/>
            <a:endParaRPr lang="es-ES" sz="3600" dirty="0"/>
          </a:p>
          <a:p>
            <a:pPr algn="just"/>
            <a:endParaRPr lang="es-ES" sz="3600" dirty="0"/>
          </a:p>
          <a:p>
            <a:pPr algn="just"/>
            <a:endParaRPr lang="es-ES" sz="3600" dirty="0"/>
          </a:p>
          <a:p>
            <a:pPr algn="just"/>
            <a:endParaRPr lang="es-ES" sz="3600" dirty="0"/>
          </a:p>
          <a:p>
            <a:pPr algn="just"/>
            <a:r>
              <a:rPr lang="es-ES" sz="3600" dirty="0"/>
              <a:t>En la línea 75 busca y asigna el objeto alumno, en la línea 76 carga todos los objetos Género en la lista géneros. Luego asigna estos elementos al contexto y los deriva a </a:t>
            </a:r>
            <a:r>
              <a:rPr lang="es-ES" sz="3600" b="1" dirty="0"/>
              <a:t>alumnos_edit.html</a:t>
            </a:r>
            <a:r>
              <a:rPr lang="es-ES" sz="3600" dirty="0"/>
              <a:t>. </a:t>
            </a:r>
          </a:p>
          <a:p>
            <a:pPr algn="just"/>
            <a:endParaRPr lang="es-ES_tradnl" sz="3600" dirty="0"/>
          </a:p>
        </p:txBody>
      </p:sp>
      <p:pic>
        <p:nvPicPr>
          <p:cNvPr id="4" name="Imagen 3">
            <a:extLst>
              <a:ext uri="{FF2B5EF4-FFF2-40B4-BE49-F238E27FC236}">
                <a16:creationId xmlns:a16="http://schemas.microsoft.com/office/drawing/2014/main" id="{73E4E483-0BB2-8B40-841F-547F16D6D8FF}"/>
              </a:ext>
            </a:extLst>
          </p:cNvPr>
          <p:cNvPicPr>
            <a:picLocks noChangeAspect="1"/>
          </p:cNvPicPr>
          <p:nvPr/>
        </p:nvPicPr>
        <p:blipFill>
          <a:blip r:embed="rId2"/>
          <a:stretch>
            <a:fillRect/>
          </a:stretch>
        </p:blipFill>
        <p:spPr>
          <a:xfrm>
            <a:off x="16681450" y="716735"/>
            <a:ext cx="1559216" cy="975836"/>
          </a:xfrm>
          <a:prstGeom prst="rect">
            <a:avLst/>
          </a:prstGeom>
          <a:ln>
            <a:solidFill>
              <a:schemeClr val="tx1">
                <a:lumMod val="65000"/>
                <a:lumOff val="35000"/>
              </a:schemeClr>
            </a:solidFill>
          </a:ln>
        </p:spPr>
      </p:pic>
      <p:pic>
        <p:nvPicPr>
          <p:cNvPr id="6" name="Imagen 5">
            <a:extLst>
              <a:ext uri="{FF2B5EF4-FFF2-40B4-BE49-F238E27FC236}">
                <a16:creationId xmlns:a16="http://schemas.microsoft.com/office/drawing/2014/main" id="{8A918868-91F3-AFB2-0AF7-6F0D62E97959}"/>
              </a:ext>
            </a:extLst>
          </p:cNvPr>
          <p:cNvPicPr>
            <a:picLocks noChangeAspect="1"/>
          </p:cNvPicPr>
          <p:nvPr/>
        </p:nvPicPr>
        <p:blipFill>
          <a:blip r:embed="rId3"/>
          <a:stretch>
            <a:fillRect/>
          </a:stretch>
        </p:blipFill>
        <p:spPr>
          <a:xfrm>
            <a:off x="5784850" y="3749675"/>
            <a:ext cx="8829675" cy="4076700"/>
          </a:xfrm>
          <a:prstGeom prst="rect">
            <a:avLst/>
          </a:prstGeom>
          <a:ln>
            <a:solidFill>
              <a:schemeClr val="tx1">
                <a:lumMod val="75000"/>
                <a:lumOff val="25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782681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97e326ec-e75a-44cf-ab99-a84221681e58">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B5B75D4D117AD34992BEA64BC812A0C3" ma:contentTypeVersion="10" ma:contentTypeDescription="Crear nuevo documento." ma:contentTypeScope="" ma:versionID="863abe8e4445a4219002ef0e2fa49975">
  <xsd:schema xmlns:xsd="http://www.w3.org/2001/XMLSchema" xmlns:xs="http://www.w3.org/2001/XMLSchema" xmlns:p="http://schemas.microsoft.com/office/2006/metadata/properties" xmlns:ns2="97e326ec-e75a-44cf-ab99-a84221681e58" xmlns:ns3="896d676a-77ec-4696-9592-30e71512d6b5" targetNamespace="http://schemas.microsoft.com/office/2006/metadata/properties" ma:root="true" ma:fieldsID="0277f73b66585d7c92c94cf4002b1b61" ns2:_="" ns3:_="">
    <xsd:import namespace="97e326ec-e75a-44cf-ab99-a84221681e58"/>
    <xsd:import namespace="896d676a-77ec-4696-9592-30e71512d6b5"/>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LengthInSeconds" minOccurs="0"/>
                <xsd:element ref="ns2:MediaServiceDateTaken" minOccurs="0"/>
                <xsd:element ref="ns2:lcf76f155ced4ddcb4097134ff3c332f"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7e326ec-e75a-44cf-ab99-a84221681e5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2" nillable="true" ma:displayName="MediaLengthInSeconds" ma:hidden="true" ma:internalName="MediaLengthInSeconds" ma:readOnly="true">
      <xsd:simpleType>
        <xsd:restriction base="dms:Unknown"/>
      </xsd:simpleType>
    </xsd:element>
    <xsd:element name="MediaServiceDateTaken" ma:index="13" nillable="true" ma:displayName="MediaServiceDateTaken" ma:internalName="MediaServiceDateTaken" ma:readOnly="true">
      <xsd:simpleType>
        <xsd:restriction base="dms:Text"/>
      </xsd:simpleType>
    </xsd:element>
    <xsd:element name="lcf76f155ced4ddcb4097134ff3c332f" ma:index="15" nillable="true" ma:taxonomy="true" ma:internalName="lcf76f155ced4ddcb4097134ff3c332f" ma:taxonomyFieldName="MediaServiceImageTags" ma:displayName="Etiquetas de imagen" ma:readOnly="false" ma:fieldId="{5cf76f15-5ced-4ddc-b409-7134ff3c332f}" ma:taxonomyMulti="true" ma:sspId="e2f773bf-f00b-42a6-8b07-050935be226b" ma:termSetId="09814cd3-568e-fe90-9814-8d621ff8fb84" ma:anchorId="fba54fb3-c3e1-fe81-a776-ca4b69148c4d" ma:open="true" ma:isKeyword="false">
      <xsd:complexType>
        <xsd:sequence>
          <xsd:element ref="pc:Terms" minOccurs="0" maxOccurs="1"/>
        </xsd:sequence>
      </xsd:complex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96d676a-77ec-4696-9592-30e71512d6b5"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0A64F5-C04B-4FDE-9289-FEC6D6F8A495}">
  <ds:schemaRefs>
    <ds:schemaRef ds:uri="http://schemas.microsoft.com/office/2006/metadata/properties"/>
    <ds:schemaRef ds:uri="http://schemas.microsoft.com/office/infopath/2007/PartnerControls"/>
    <ds:schemaRef ds:uri="97e326ec-e75a-44cf-ab99-a84221681e58"/>
  </ds:schemaRefs>
</ds:datastoreItem>
</file>

<file path=customXml/itemProps2.xml><?xml version="1.0" encoding="utf-8"?>
<ds:datastoreItem xmlns:ds="http://schemas.openxmlformats.org/officeDocument/2006/customXml" ds:itemID="{A583F0A7-7662-4660-B058-12D1EAB18B27}">
  <ds:schemaRefs>
    <ds:schemaRef ds:uri="http://schemas.microsoft.com/sharepoint/v3/contenttype/forms"/>
  </ds:schemaRefs>
</ds:datastoreItem>
</file>

<file path=customXml/itemProps3.xml><?xml version="1.0" encoding="utf-8"?>
<ds:datastoreItem xmlns:ds="http://schemas.openxmlformats.org/officeDocument/2006/customXml" ds:itemID="{016407E6-C47E-4053-B5D7-4244CAA335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7e326ec-e75a-44cf-ab99-a84221681e58"/>
    <ds:schemaRef ds:uri="896d676a-77ec-4696-9592-30e71512d6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3117</TotalTime>
  <Words>639</Words>
  <Application>Microsoft Office PowerPoint</Application>
  <PresentationFormat>Personalizado</PresentationFormat>
  <Paragraphs>71</Paragraphs>
  <Slides>15</Slides>
  <Notes>0</Notes>
  <HiddenSlides>0</HiddenSlides>
  <MMClips>0</MMClips>
  <ScaleCrop>false</ScaleCrop>
  <HeadingPairs>
    <vt:vector size="4" baseType="variant">
      <vt:variant>
        <vt:lpstr>Tema</vt:lpstr>
      </vt:variant>
      <vt:variant>
        <vt:i4>1</vt:i4>
      </vt:variant>
      <vt:variant>
        <vt:lpstr>Títulos de diapositiva</vt:lpstr>
      </vt:variant>
      <vt:variant>
        <vt:i4>15</vt:i4>
      </vt:variant>
    </vt:vector>
  </HeadingPairs>
  <TitlesOfParts>
    <vt:vector size="16" baseType="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03</dc:title>
  <cp:lastModifiedBy>Cristian Orlando Garcia Gutierrez</cp:lastModifiedBy>
  <cp:revision>130</cp:revision>
  <dcterms:created xsi:type="dcterms:W3CDTF">2021-04-02T01:36:00Z</dcterms:created>
  <dcterms:modified xsi:type="dcterms:W3CDTF">2023-01-05T14:11:59Z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2021-03-30T00:00:00Z</vt:filetime>
  </property>
  <property fmtid="{D5CDD505-2E9C-101B-9397-08002B2CF9AE}" pid="3" name="Creator">
    <vt:lpwstr>Adobe Illustrator 25.2 (Macintosh)</vt:lpwstr>
  </property>
  <property fmtid="{D5CDD505-2E9C-101B-9397-08002B2CF9AE}" pid="4" name="LastSaved">
    <vt:filetime>2021-04-02T00:00:00Z</vt:filetime>
  </property>
  <property fmtid="{D5CDD505-2E9C-101B-9397-08002B2CF9AE}" pid="5" name="ContentTypeId">
    <vt:lpwstr>0x010100B5B75D4D117AD34992BEA64BC812A0C3</vt:lpwstr>
  </property>
  <property fmtid="{D5CDD505-2E9C-101B-9397-08002B2CF9AE}" pid="6" name="MediaServiceImageTags">
    <vt:lpwstr/>
  </property>
</Properties>
</file>