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95" r:id="rId6"/>
    <p:sldId id="297" r:id="rId7"/>
    <p:sldId id="298" r:id="rId8"/>
    <p:sldId id="299" r:id="rId9"/>
    <p:sldId id="314" r:id="rId10"/>
    <p:sldId id="302" r:id="rId11"/>
    <p:sldId id="303" r:id="rId12"/>
    <p:sldId id="304" r:id="rId13"/>
    <p:sldId id="313" r:id="rId14"/>
    <p:sldId id="315" r:id="rId15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332F1-760C-4E14-8188-117B3307C202}" v="8" dt="2022-09-06T18:45:06.482"/>
    <p1510:client id="{A819FA22-CA8D-4D79-9E99-C5709EE26F0A}" v="10" dt="2022-09-06T20:26:29.8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0"/>
    <p:restoredTop sz="94607"/>
  </p:normalViewPr>
  <p:slideViewPr>
    <p:cSldViewPr>
      <p:cViewPr varScale="1">
        <p:scale>
          <a:sx n="39" d="100"/>
          <a:sy n="39" d="100"/>
        </p:scale>
        <p:origin x="92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497332F1-760C-4E14-8188-117B3307C202}"/>
    <pc:docChg chg="modSld">
      <pc:chgData name="Pamela Menares A." userId="S::pmenaresa@duoc.cl::a95b9275-3465-4317-aedc-8c1ab3c21493" providerId="AD" clId="Web-{497332F1-760C-4E14-8188-117B3307C202}" dt="2022-09-06T18:45:04.716" v="2" actId="20577"/>
      <pc:docMkLst>
        <pc:docMk/>
      </pc:docMkLst>
      <pc:sldChg chg="modSp">
        <pc:chgData name="Pamela Menares A." userId="S::pmenaresa@duoc.cl::a95b9275-3465-4317-aedc-8c1ab3c21493" providerId="AD" clId="Web-{497332F1-760C-4E14-8188-117B3307C202}" dt="2022-09-06T18:45:04.716" v="2" actId="20577"/>
        <pc:sldMkLst>
          <pc:docMk/>
          <pc:sldMk cId="3995640301" sldId="314"/>
        </pc:sldMkLst>
        <pc:spChg chg="mod">
          <ac:chgData name="Pamela Menares A." userId="S::pmenaresa@duoc.cl::a95b9275-3465-4317-aedc-8c1ab3c21493" providerId="AD" clId="Web-{497332F1-760C-4E14-8188-117B3307C202}" dt="2022-09-06T18:45:04.716" v="2" actId="20577"/>
          <ac:spMkLst>
            <pc:docMk/>
            <pc:sldMk cId="3995640301" sldId="314"/>
            <ac:spMk id="3" creationId="{00000000-0000-0000-0000-000000000000}"/>
          </ac:spMkLst>
        </pc:spChg>
      </pc:sldChg>
    </pc:docChg>
  </pc:docChgLst>
  <pc:docChgLst>
    <pc:chgData name="Pamela Menares A." userId="S::pmenaresa@duoc.cl::a95b9275-3465-4317-aedc-8c1ab3c21493" providerId="AD" clId="Web-{A819FA22-CA8D-4D79-9E99-C5709EE26F0A}"/>
    <pc:docChg chg="modSld">
      <pc:chgData name="Pamela Menares A." userId="S::pmenaresa@duoc.cl::a95b9275-3465-4317-aedc-8c1ab3c21493" providerId="AD" clId="Web-{A819FA22-CA8D-4D79-9E99-C5709EE26F0A}" dt="2022-09-06T20:26:28.248" v="3" actId="20577"/>
      <pc:docMkLst>
        <pc:docMk/>
      </pc:docMkLst>
      <pc:sldChg chg="modSp">
        <pc:chgData name="Pamela Menares A." userId="S::pmenaresa@duoc.cl::a95b9275-3465-4317-aedc-8c1ab3c21493" providerId="AD" clId="Web-{A819FA22-CA8D-4D79-9E99-C5709EE26F0A}" dt="2022-09-06T19:37:48.923" v="2" actId="20577"/>
        <pc:sldMkLst>
          <pc:docMk/>
          <pc:sldMk cId="2798480961" sldId="303"/>
        </pc:sldMkLst>
        <pc:spChg chg="mod">
          <ac:chgData name="Pamela Menares A." userId="S::pmenaresa@duoc.cl::a95b9275-3465-4317-aedc-8c1ab3c21493" providerId="AD" clId="Web-{A819FA22-CA8D-4D79-9E99-C5709EE26F0A}" dt="2022-09-06T19:37:48.923" v="2" actId="20577"/>
          <ac:spMkLst>
            <pc:docMk/>
            <pc:sldMk cId="2798480961" sldId="303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A819FA22-CA8D-4D79-9E99-C5709EE26F0A}" dt="2022-09-06T20:26:28.248" v="3" actId="20577"/>
        <pc:sldMkLst>
          <pc:docMk/>
          <pc:sldMk cId="146503370" sldId="313"/>
        </pc:sldMkLst>
        <pc:spChg chg="mod">
          <ac:chgData name="Pamela Menares A." userId="S::pmenaresa@duoc.cl::a95b9275-3465-4317-aedc-8c1ab3c21493" providerId="AD" clId="Web-{A819FA22-CA8D-4D79-9E99-C5709EE26F0A}" dt="2022-09-06T20:26:28.248" v="3" actId="20577"/>
          <ac:spMkLst>
            <pc:docMk/>
            <pc:sldMk cId="146503370" sldId="31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28-11-2022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28-11-2022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https://developer.mozilla.org/es/docs/Learn/HTML/Introduction_to_HTML/The_head_metadata_in_HTML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51896-F43A-4A89-85A7-E812D2C08879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37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TECNOLOGÍAS </a:t>
            </a:r>
            <a:r>
              <a:rPr lang="es-ES" dirty="0"/>
              <a:t>WEB-HTML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2649200" cy="1477328"/>
          </a:xfrm>
        </p:spPr>
        <p:txBody>
          <a:bodyPr/>
          <a:lstStyle/>
          <a:p>
            <a:r>
              <a:rPr lang="es-ES_tradnl" dirty="0"/>
              <a:t>ESTRUCTURA DE UN </a:t>
            </a:r>
          </a:p>
          <a:p>
            <a:r>
              <a:rPr lang="es-ES_tradnl" dirty="0"/>
              <a:t>DOCUMENTO 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87675"/>
            <a:ext cx="15697200" cy="1107996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 dirty="0">
                <a:latin typeface="Arial"/>
                <a:cs typeface="Arial"/>
              </a:rPr>
              <a:t>&lt;body&gt;: En esta área realizaremos el diseño de la página mediante el uso de diferentes tag, por ejemplo:</a:t>
            </a: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EAE9D3D2-AE5C-41B4-8E3C-CD8A985125A4}"/>
              </a:ext>
            </a:extLst>
          </p:cNvPr>
          <p:cNvSpPr txBox="1">
            <a:spLocks/>
          </p:cNvSpPr>
          <p:nvPr/>
        </p:nvSpPr>
        <p:spPr>
          <a:xfrm>
            <a:off x="2355850" y="5502275"/>
            <a:ext cx="14859000" cy="411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&lt;h1&gt;Formulario de Ingreso&lt;/h1&gt;</a:t>
            </a:r>
          </a:p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&lt;br&gt;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50800"/>
            <a:endParaRPr lang="es-CL" sz="4000" kern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0" y="577214"/>
            <a:ext cx="1514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50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pPr algn="r"/>
            <a:r>
              <a:rPr lang="es-CL" dirty="0" smtClean="0"/>
              <a:t>PGY3121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8451850" y="8235993"/>
            <a:ext cx="11193563" cy="830997"/>
          </a:xfrm>
        </p:spPr>
        <p:txBody>
          <a:bodyPr/>
          <a:lstStyle/>
          <a:p>
            <a:r>
              <a:rPr lang="es-CL" sz="5400" b="1" dirty="0" smtClean="0">
                <a:solidFill>
                  <a:schemeClr val="tx1"/>
                </a:solidFill>
                <a:latin typeface="Arial"/>
                <a:ea typeface="+mj-ea"/>
                <a:cs typeface="Arial"/>
              </a:rPr>
              <a:t>Programación Web</a:t>
            </a:r>
            <a:endParaRPr lang="es-CL" sz="5400" b="1" dirty="0">
              <a:solidFill>
                <a:schemeClr val="tx1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8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¿QUÉ ES HTML5?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621000" cy="3323987"/>
          </a:xfrm>
        </p:spPr>
        <p:txBody>
          <a:bodyPr/>
          <a:lstStyle/>
          <a:p>
            <a:pPr algn="just"/>
            <a:r>
              <a:rPr lang="es-ES_tradnl" sz="3600" dirty="0"/>
              <a:t>HTML5 es el Lenguaje de Marcas de Hipertexto versión 5.</a:t>
            </a:r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/>
              <a:t>HTML es un lenguaje de marcas de hipertexto, permite crear archivos web que serán servidos o entregados por un servidor web y enviados a un cliente (browser o navegador) el cual interpretará las instrucciones del lenguaje y mostrará el resultado por pantalla u otro medio.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0" y="577214"/>
            <a:ext cx="1514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880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¿QUÉ ES HTML5?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6647974"/>
          </a:xfrm>
        </p:spPr>
        <p:txBody>
          <a:bodyPr/>
          <a:lstStyle/>
          <a:p>
            <a:pPr algn="just"/>
            <a:r>
              <a:rPr lang="es-ES" sz="3600" dirty="0"/>
              <a:t>HTML5 implementa un conjunto de mejoras, entre las cuales podemos mencionar las siguientes:</a:t>
            </a:r>
          </a:p>
          <a:p>
            <a:pPr algn="just"/>
            <a:endParaRPr lang="es-ES" sz="3600" dirty="0"/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Permite describir con mayor precisión cuál es su contenido.</a:t>
            </a:r>
          </a:p>
          <a:p>
            <a:pPr lvl="1" algn="just"/>
            <a:endParaRPr lang="es-C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Permite comunicarse con el servidor de formas nuevas e innovadoras.</a:t>
            </a:r>
          </a:p>
          <a:p>
            <a:pPr lvl="1" algn="just"/>
            <a:endParaRPr lang="es-C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Permite a las páginas web almacenar datos localmente en el lado del cliente y operar sin conexión de manera más eficiente.</a:t>
            </a:r>
          </a:p>
          <a:p>
            <a:pPr marL="533400" lvl="1" indent="0" algn="just">
              <a:buNone/>
            </a:pPr>
            <a:endParaRPr lang="es-C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Nos otorga un excelente soporte para utilizar contenido multimedia como lo son audio y video nativamente.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0" y="577214"/>
            <a:ext cx="1514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917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¿QUÉ ES HTML5?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97200" cy="6093976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Proporciona una amplia gama de nuevas características que se ocupan de los gráficos vectoriales escalables (SVG) y la opción de dibujar en canvas.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Proporciona una mayor optimización de la velocidad y un mejor uso del hardware.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Proporciona </a:t>
            </a:r>
            <a:r>
              <a:rPr lang="es-ES" sz="3600" dirty="0" err="1"/>
              <a:t>APIs</a:t>
            </a:r>
            <a:r>
              <a:rPr lang="es-ES" sz="3600" dirty="0"/>
              <a:t> para el uso de varios componentes internos de entrada y salida de nuestro dispositivo.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Nos ofrece una nueva gran variedad de opciones para hacer diseños más sofisticados.</a:t>
            </a:r>
          </a:p>
          <a:p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0" y="577214"/>
            <a:ext cx="1514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803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2420600" cy="1477328"/>
          </a:xfrm>
        </p:spPr>
        <p:txBody>
          <a:bodyPr/>
          <a:lstStyle/>
          <a:p>
            <a:r>
              <a:rPr lang="es-ES_tradnl" dirty="0"/>
              <a:t>ESTRUCTURA DE UN </a:t>
            </a:r>
          </a:p>
          <a:p>
            <a:r>
              <a:rPr lang="es-ES_tradnl" dirty="0"/>
              <a:t>DOCUMENTO 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4495800"/>
          </a:xfrm>
        </p:spPr>
        <p:txBody>
          <a:bodyPr/>
          <a:lstStyle/>
          <a:p>
            <a:pPr algn="just"/>
            <a:r>
              <a:rPr lang="es-ES" sz="3600" dirty="0"/>
              <a:t>HTML5 está compuesto por un conjunto de etiquetas, marcas o tags. Cada una de estas marcas tiene un significado que es conocido por el navegador. Estas etiquetas son interpretadas por el navegador y este realiza una acción específica sobre un contenido.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Existen etiquetas  que permiten dar formato, otras que definen un comportamiento, otras que son semánticas, es decir le dan sentido al contenido.</a:t>
            </a:r>
          </a:p>
          <a:p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0" y="577214"/>
            <a:ext cx="1514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678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3211176" cy="1477328"/>
          </a:xfrm>
        </p:spPr>
        <p:txBody>
          <a:bodyPr/>
          <a:lstStyle/>
          <a:p>
            <a:r>
              <a:rPr lang="es-ES_tradnl" dirty="0"/>
              <a:t>ESTRUCTURA DE UN</a:t>
            </a:r>
          </a:p>
          <a:p>
            <a:r>
              <a:rPr lang="es-ES_tradnl" dirty="0"/>
              <a:t>DOCUMENTO 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97200" cy="2769989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>
                <a:latin typeface="Arial"/>
                <a:cs typeface="Arial"/>
              </a:rPr>
              <a:t>Toda página, independiente de su finalidad, tiene una estructura de etiquetas estándar. Sobre esta base se desarrollan las diferentes intenciones de funcionalidad.  A continuación, se muestran las etiquetas que componen esta estructura básica:   </a:t>
            </a:r>
            <a:endParaRPr lang="es-ES" sz="3600" dirty="0"/>
          </a:p>
          <a:p>
            <a:endParaRPr lang="es-ES_tradnl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0" y="5113636"/>
            <a:ext cx="9426261" cy="46403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0" y="577214"/>
            <a:ext cx="1514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56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2420600" cy="1477328"/>
          </a:xfrm>
        </p:spPr>
        <p:txBody>
          <a:bodyPr/>
          <a:lstStyle/>
          <a:p>
            <a:r>
              <a:rPr lang="es-ES_tradnl" dirty="0"/>
              <a:t>ESTRUCTURA DE UN </a:t>
            </a:r>
          </a:p>
          <a:p>
            <a:r>
              <a:rPr lang="es-ES_tradnl" dirty="0"/>
              <a:t>DOCUMENTO 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51050" y="2911475"/>
            <a:ext cx="15621000" cy="1661993"/>
          </a:xfrm>
        </p:spPr>
        <p:txBody>
          <a:bodyPr/>
          <a:lstStyle/>
          <a:p>
            <a:pPr algn="just"/>
            <a:r>
              <a:rPr lang="es-ES" sz="3600" dirty="0"/>
              <a:t>La DTD (Document Type Definition) es el encargado de definir la estructura de sintaxis del documento de marcas. En HTML 5 se establece mediante: &lt;!DOCTYPE html&gt;</a:t>
            </a:r>
          </a:p>
          <a:p>
            <a:endParaRPr lang="es-ES_tradnl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0" y="4573468"/>
            <a:ext cx="9829800" cy="54272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0" y="577214"/>
            <a:ext cx="1514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518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2649200" cy="1477328"/>
          </a:xfrm>
        </p:spPr>
        <p:txBody>
          <a:bodyPr/>
          <a:lstStyle/>
          <a:p>
            <a:r>
              <a:rPr lang="es-ES_tradnl" dirty="0"/>
              <a:t>ESTRUCTURA DE UN </a:t>
            </a:r>
          </a:p>
          <a:p>
            <a:r>
              <a:rPr lang="es-ES_tradnl" dirty="0"/>
              <a:t>DOCUMENTO 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9448800" cy="7201972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>
                <a:latin typeface="Arial"/>
                <a:cs typeface="Arial"/>
              </a:rPr>
              <a:t>Un documento HTML5 tiene una estructura estándar, esta se muestra en la figura de la derecha.  Esta estructura tiene en su primera línea un DTD (&lt;!DOCTYPE html&gt;), luego inicia con &lt;html&gt; y la última línea cierra con &lt;/html&gt;.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Luego hay dos áreas: Head y Body. Ambas se inician y finalizan.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>
                <a:latin typeface="Arial"/>
                <a:cs typeface="Arial"/>
              </a:rPr>
              <a:t>Algo muy importante es que este documento se debe grabar con la extensión .html</a:t>
            </a:r>
          </a:p>
          <a:p>
            <a:endParaRPr lang="es-ES_tradnl" sz="3600" dirty="0"/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EAE9D3D2-AE5C-41B4-8E3C-CD8A985125A4}"/>
              </a:ext>
            </a:extLst>
          </p:cNvPr>
          <p:cNvSpPr txBox="1">
            <a:spLocks/>
          </p:cNvSpPr>
          <p:nvPr/>
        </p:nvSpPr>
        <p:spPr>
          <a:xfrm>
            <a:off x="11880850" y="2917017"/>
            <a:ext cx="5334000" cy="6700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&lt;head&gt;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  &lt;!-- cuerpo --&gt;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&lt;/head&gt;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&lt;body&gt;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  &lt;!-- cuerpo --&gt;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 &lt;/body&gt;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nsolas" panose="020B0609020204030204" pitchFamily="49" charset="0"/>
              </a:rPr>
              <a:t>&lt;/html&gt;</a:t>
            </a:r>
            <a:endParaRPr lang="es-CL" sz="4000" kern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0" y="577214"/>
            <a:ext cx="1514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848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12649200" cy="1477328"/>
          </a:xfrm>
        </p:spPr>
        <p:txBody>
          <a:bodyPr/>
          <a:lstStyle/>
          <a:p>
            <a:r>
              <a:rPr lang="es-ES_tradnl" dirty="0"/>
              <a:t>ESTRUCTURA DE UN </a:t>
            </a:r>
          </a:p>
          <a:p>
            <a:r>
              <a:rPr lang="es-ES_tradnl" dirty="0"/>
              <a:t>DOCUMENTO HTML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87675"/>
            <a:ext cx="15621000" cy="1661993"/>
          </a:xfrm>
        </p:spPr>
        <p:txBody>
          <a:bodyPr/>
          <a:lstStyle/>
          <a:p>
            <a:pPr algn="just"/>
            <a:r>
              <a:rPr lang="es-ES_tradnl" sz="3600" dirty="0"/>
              <a:t>&lt;head&gt;: En esta área realizaremos diversas configuraciones de la página, por ejemplo: Agregar un título de la página a la etiqueta del navegador, configurar el set de caracteres, metadatos, etc.</a:t>
            </a:r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EAE9D3D2-AE5C-41B4-8E3C-CD8A985125A4}"/>
              </a:ext>
            </a:extLst>
          </p:cNvPr>
          <p:cNvSpPr txBox="1">
            <a:spLocks/>
          </p:cNvSpPr>
          <p:nvPr/>
        </p:nvSpPr>
        <p:spPr>
          <a:xfrm>
            <a:off x="2355850" y="5502275"/>
            <a:ext cx="14859000" cy="411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</a:p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&lt;title&gt;Formulario de Ingreso&lt;/title&gt;</a:t>
            </a:r>
          </a:p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&lt;meta charset="utf-8"&gt;</a:t>
            </a:r>
          </a:p>
          <a:p>
            <a:pPr marL="50800"/>
            <a:r>
              <a:rPr lang="es-CL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&lt;meta name="author" content=“formulario"&gt;</a:t>
            </a:r>
          </a:p>
          <a:p>
            <a:pPr marL="50800"/>
            <a:r>
              <a:rPr lang="es-ES" sz="4000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50800"/>
            <a:endParaRPr lang="es-CL" sz="4000" kern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50" y="577214"/>
            <a:ext cx="1514475" cy="135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503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5" ma:contentTypeDescription="Crear nuevo documento." ma:contentTypeScope="" ma:versionID="5a8c42bce16feb034342143ca39b5e50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53da97a4ced114409c87e362687c061a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84B68B-2C8D-460D-9AC7-2499095286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</TotalTime>
  <Words>629</Words>
  <Application>Microsoft Office PowerPoint</Application>
  <PresentationFormat>Personalizado</PresentationFormat>
  <Paragraphs>69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PGY3121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Pamela Menares A.</cp:lastModifiedBy>
  <cp:revision>105</cp:revision>
  <dcterms:created xsi:type="dcterms:W3CDTF">2021-04-02T01:36:00Z</dcterms:created>
  <dcterms:modified xsi:type="dcterms:W3CDTF">2022-11-28T20:04:30Z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</Properties>
</file>