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handoutMasterIdLst>
    <p:handoutMasterId r:id="rId19"/>
  </p:handoutMasterIdLst>
  <p:sldIdLst>
    <p:sldId id="267" r:id="rId5"/>
    <p:sldId id="277" r:id="rId6"/>
    <p:sldId id="296" r:id="rId7"/>
    <p:sldId id="307" r:id="rId8"/>
    <p:sldId id="308" r:id="rId9"/>
    <p:sldId id="309" r:id="rId10"/>
    <p:sldId id="310" r:id="rId11"/>
    <p:sldId id="311" r:id="rId12"/>
    <p:sldId id="312" r:id="rId13"/>
    <p:sldId id="314" r:id="rId14"/>
    <p:sldId id="315" r:id="rId15"/>
    <p:sldId id="316" r:id="rId16"/>
    <p:sldId id="313" r:id="rId17"/>
    <p:sldId id="317" r:id="rId18"/>
  </p:sldIdLst>
  <p:sldSz cx="20104100" cy="11309350"/>
  <p:notesSz cx="20104100" cy="1130935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7DE2"/>
    <a:srgbClr val="9EA4A8"/>
    <a:srgbClr val="E60C7E"/>
    <a:srgbClr val="C9D11E"/>
    <a:srgbClr val="434342"/>
    <a:srgbClr val="EB7A2C"/>
    <a:srgbClr val="D52155"/>
    <a:srgbClr val="D6833D"/>
    <a:srgbClr val="00A9D8"/>
    <a:srgbClr val="BE08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68EA4D-7561-49A7-A354-B2DA7EEF487C}" v="7" dt="2023-01-03T13:29:57.484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30"/>
    <p:restoredTop sz="94607"/>
  </p:normalViewPr>
  <p:slideViewPr>
    <p:cSldViewPr>
      <p:cViewPr varScale="1">
        <p:scale>
          <a:sx n="49" d="100"/>
          <a:sy n="49" d="100"/>
        </p:scale>
        <p:origin x="893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728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mela Menares A." userId="S::pmenaresa@duoc.cl::a95b9275-3465-4317-aedc-8c1ab3c21493" providerId="AD" clId="Web-{AA68EA4D-7561-49A7-A354-B2DA7EEF487C}"/>
    <pc:docChg chg="addSld delSld modSld">
      <pc:chgData name="Pamela Menares A." userId="S::pmenaresa@duoc.cl::a95b9275-3465-4317-aedc-8c1ab3c21493" providerId="AD" clId="Web-{AA68EA4D-7561-49A7-A354-B2DA7EEF487C}" dt="2023-01-03T13:29:55.639" v="3" actId="20577"/>
      <pc:docMkLst>
        <pc:docMk/>
      </pc:docMkLst>
      <pc:sldChg chg="modSp">
        <pc:chgData name="Pamela Menares A." userId="S::pmenaresa@duoc.cl::a95b9275-3465-4317-aedc-8c1ab3c21493" providerId="AD" clId="Web-{AA68EA4D-7561-49A7-A354-B2DA7EEF487C}" dt="2023-01-03T13:29:55.639" v="3" actId="20577"/>
        <pc:sldMkLst>
          <pc:docMk/>
          <pc:sldMk cId="2042176908" sldId="277"/>
        </pc:sldMkLst>
        <pc:spChg chg="mod">
          <ac:chgData name="Pamela Menares A." userId="S::pmenaresa@duoc.cl::a95b9275-3465-4317-aedc-8c1ab3c21493" providerId="AD" clId="Web-{AA68EA4D-7561-49A7-A354-B2DA7EEF487C}" dt="2023-01-03T13:29:55.639" v="3" actId="20577"/>
          <ac:spMkLst>
            <pc:docMk/>
            <pc:sldMk cId="2042176908" sldId="277"/>
            <ac:spMk id="3" creationId="{00000000-0000-0000-0000-000000000000}"/>
          </ac:spMkLst>
        </pc:spChg>
      </pc:sldChg>
      <pc:sldChg chg="del">
        <pc:chgData name="Pamela Menares A." userId="S::pmenaresa@duoc.cl::a95b9275-3465-4317-aedc-8c1ab3c21493" providerId="AD" clId="Web-{AA68EA4D-7561-49A7-A354-B2DA7EEF487C}" dt="2023-01-03T13:29:43.561" v="0"/>
        <pc:sldMkLst>
          <pc:docMk/>
          <pc:sldMk cId="4258784292" sldId="291"/>
        </pc:sldMkLst>
      </pc:sldChg>
      <pc:sldChg chg="del">
        <pc:chgData name="Pamela Menares A." userId="S::pmenaresa@duoc.cl::a95b9275-3465-4317-aedc-8c1ab3c21493" providerId="AD" clId="Web-{AA68EA4D-7561-49A7-A354-B2DA7EEF487C}" dt="2023-01-03T13:29:44.608" v="1"/>
        <pc:sldMkLst>
          <pc:docMk/>
          <pc:sldMk cId="926987900" sldId="293"/>
        </pc:sldMkLst>
      </pc:sldChg>
      <pc:sldChg chg="add replId">
        <pc:chgData name="Pamela Menares A." userId="S::pmenaresa@duoc.cl::a95b9275-3465-4317-aedc-8c1ab3c21493" providerId="AD" clId="Web-{AA68EA4D-7561-49A7-A354-B2DA7EEF487C}" dt="2023-01-03T13:29:47.264" v="2"/>
        <pc:sldMkLst>
          <pc:docMk/>
          <pc:sldMk cId="2464235529" sldId="31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8CF88022-373F-714A-86F8-1D9CC19AD9F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C3C7294-60AD-0B4C-90D1-59F7882D22F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A2554-FACD-384E-A9B0-71506EBB2416}" type="datetimeFigureOut">
              <a:rPr lang="es-CL" smtClean="0"/>
              <a:t>03-01-2023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EB438E0-9E67-B148-8DA6-3EC5F44DDAC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8C0BF4C-D5C5-8149-ABE2-22932F3A6FE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37E30C-D0F0-0748-967F-6DF35381818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06372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7CB077FE-DCD9-154D-9828-C29D45A062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55"/>
            <a:ext cx="20104100" cy="11308556"/>
          </a:xfrm>
          <a:prstGeom prst="rect">
            <a:avLst/>
          </a:prstGeom>
        </p:spPr>
      </p:pic>
      <p:sp>
        <p:nvSpPr>
          <p:cNvPr id="24" name="object 12">
            <a:extLst>
              <a:ext uri="{FF2B5EF4-FFF2-40B4-BE49-F238E27FC236}">
                <a16:creationId xmlns:a16="http://schemas.microsoft.com/office/drawing/2014/main" id="{A0B885A4-9375-EA40-9DB9-9EEF31B074A9}"/>
              </a:ext>
            </a:extLst>
          </p:cNvPr>
          <p:cNvSpPr/>
          <p:nvPr userDrawn="1"/>
        </p:nvSpPr>
        <p:spPr>
          <a:xfrm>
            <a:off x="5092767" y="7368222"/>
            <a:ext cx="10694670" cy="53340"/>
          </a:xfrm>
          <a:custGeom>
            <a:avLst/>
            <a:gdLst/>
            <a:ahLst/>
            <a:cxnLst/>
            <a:rect l="l" t="t" r="r" b="b"/>
            <a:pathLst>
              <a:path w="10694669" h="53340">
                <a:moveTo>
                  <a:pt x="10667601" y="0"/>
                </a:moveTo>
                <a:lnTo>
                  <a:pt x="26606" y="0"/>
                </a:lnTo>
                <a:lnTo>
                  <a:pt x="16264" y="2097"/>
                </a:lnTo>
                <a:lnTo>
                  <a:pt x="7806" y="7809"/>
                </a:lnTo>
                <a:lnTo>
                  <a:pt x="2095" y="16269"/>
                </a:lnTo>
                <a:lnTo>
                  <a:pt x="0" y="26606"/>
                </a:lnTo>
                <a:lnTo>
                  <a:pt x="2095" y="36942"/>
                </a:lnTo>
                <a:lnTo>
                  <a:pt x="7806" y="45397"/>
                </a:lnTo>
                <a:lnTo>
                  <a:pt x="16264" y="51106"/>
                </a:lnTo>
                <a:lnTo>
                  <a:pt x="26606" y="53202"/>
                </a:lnTo>
                <a:lnTo>
                  <a:pt x="10667601" y="53202"/>
                </a:lnTo>
                <a:lnTo>
                  <a:pt x="10677937" y="51106"/>
                </a:lnTo>
                <a:lnTo>
                  <a:pt x="10686393" y="45397"/>
                </a:lnTo>
                <a:lnTo>
                  <a:pt x="10692102" y="36942"/>
                </a:lnTo>
                <a:lnTo>
                  <a:pt x="10694197" y="26606"/>
                </a:lnTo>
                <a:lnTo>
                  <a:pt x="10692102" y="16269"/>
                </a:lnTo>
                <a:lnTo>
                  <a:pt x="10686393" y="7809"/>
                </a:lnTo>
                <a:lnTo>
                  <a:pt x="10677937" y="2097"/>
                </a:lnTo>
                <a:lnTo>
                  <a:pt x="1066760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6">
            <a:extLst>
              <a:ext uri="{FF2B5EF4-FFF2-40B4-BE49-F238E27FC236}">
                <a16:creationId xmlns:a16="http://schemas.microsoft.com/office/drawing/2014/main" id="{3DF417FE-825D-8D41-8EF5-B5AA503D5EA8}"/>
              </a:ext>
            </a:extLst>
          </p:cNvPr>
          <p:cNvSpPr/>
          <p:nvPr userDrawn="1"/>
        </p:nvSpPr>
        <p:spPr>
          <a:xfrm>
            <a:off x="5092767" y="6322551"/>
            <a:ext cx="10694670" cy="1045671"/>
          </a:xfrm>
          <a:custGeom>
            <a:avLst/>
            <a:gdLst/>
            <a:ahLst/>
            <a:cxnLst/>
            <a:rect l="l" t="t" r="r" b="b"/>
            <a:pathLst>
              <a:path w="10694669" h="1025525">
                <a:moveTo>
                  <a:pt x="10694197" y="0"/>
                </a:moveTo>
                <a:lnTo>
                  <a:pt x="0" y="0"/>
                </a:lnTo>
                <a:lnTo>
                  <a:pt x="0" y="1025330"/>
                </a:lnTo>
                <a:lnTo>
                  <a:pt x="10694197" y="1025330"/>
                </a:lnTo>
                <a:lnTo>
                  <a:pt x="10694197" y="0"/>
                </a:lnTo>
                <a:close/>
              </a:path>
            </a:pathLst>
          </a:custGeom>
          <a:solidFill>
            <a:srgbClr val="317DE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Marcador de texto 8">
            <a:extLst>
              <a:ext uri="{FF2B5EF4-FFF2-40B4-BE49-F238E27FC236}">
                <a16:creationId xmlns:a16="http://schemas.microsoft.com/office/drawing/2014/main" id="{D8298CF0-1D54-6247-B7EE-D42E3B9F8B7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38402" y="6401309"/>
            <a:ext cx="10649035" cy="830997"/>
          </a:xfrm>
        </p:spPr>
        <p:txBody>
          <a:bodyPr/>
          <a:lstStyle>
            <a:lvl1pPr algn="ctr">
              <a:defRPr sz="5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SUBTITULO: LOREN IPSUM</a:t>
            </a:r>
            <a:endParaRPr lang="es-CL" dirty="0"/>
          </a:p>
        </p:txBody>
      </p:sp>
      <p:sp>
        <p:nvSpPr>
          <p:cNvPr id="35" name="Marcador de texto 34">
            <a:extLst>
              <a:ext uri="{FF2B5EF4-FFF2-40B4-BE49-F238E27FC236}">
                <a16:creationId xmlns:a16="http://schemas.microsoft.com/office/drawing/2014/main" id="{6A6FEFC9-11EC-B84F-A8C2-5DF3FAB58E5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18050" y="5246439"/>
            <a:ext cx="11429999" cy="923330"/>
          </a:xfrm>
        </p:spPr>
        <p:txBody>
          <a:bodyPr/>
          <a:lstStyle>
            <a:lvl1pPr algn="ctr">
              <a:defRPr sz="6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TÍTULO: LOREM IPSUM</a:t>
            </a:r>
            <a:endParaRPr lang="es-CL" dirty="0"/>
          </a:p>
        </p:txBody>
      </p:sp>
      <p:sp>
        <p:nvSpPr>
          <p:cNvPr id="39" name="Marcador de texto 38">
            <a:extLst>
              <a:ext uri="{FF2B5EF4-FFF2-40B4-BE49-F238E27FC236}">
                <a16:creationId xmlns:a16="http://schemas.microsoft.com/office/drawing/2014/main" id="{C429B471-41F5-B54F-BE9E-5E63FBAF296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092767" y="7676832"/>
            <a:ext cx="10694988" cy="492443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3200" b="0" spc="10" dirty="0">
                <a:latin typeface="Arial"/>
                <a:cs typeface="Arial"/>
              </a:rPr>
              <a:t>Lorem ipsum </a:t>
            </a:r>
            <a:r>
              <a:rPr lang="es-CL" sz="3200" b="0" spc="5" dirty="0">
                <a:latin typeface="Arial"/>
                <a:cs typeface="Arial"/>
              </a:rPr>
              <a:t>dolor sit </a:t>
            </a:r>
            <a:r>
              <a:rPr lang="es-CL" sz="3200" b="0" spc="10" dirty="0">
                <a:latin typeface="Arial"/>
                <a:cs typeface="Arial"/>
              </a:rPr>
              <a:t>amet, consectetuer </a:t>
            </a:r>
            <a:r>
              <a:rPr lang="es-CL" sz="3200" b="0" spc="5" dirty="0">
                <a:latin typeface="Arial"/>
                <a:cs typeface="Arial"/>
              </a:rPr>
              <a:t>adipiscing </a:t>
            </a:r>
            <a:r>
              <a:rPr lang="es-CL" sz="3200" b="0" dirty="0">
                <a:latin typeface="Arial"/>
                <a:cs typeface="Arial"/>
              </a:rPr>
              <a:t>elit</a:t>
            </a:r>
            <a:endParaRPr lang="es-CL" dirty="0"/>
          </a:p>
        </p:txBody>
      </p:sp>
      <p:pic>
        <p:nvPicPr>
          <p:cNvPr id="28" name="Imagen 27">
            <a:extLst>
              <a:ext uri="{FF2B5EF4-FFF2-40B4-BE49-F238E27FC236}">
                <a16:creationId xmlns:a16="http://schemas.microsoft.com/office/drawing/2014/main" id="{CEFCCC79-9402-1A4A-9BAC-5814C2E4C98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9667" y="8484983"/>
            <a:ext cx="6220794" cy="2046492"/>
          </a:xfrm>
          <a:prstGeom prst="rect">
            <a:avLst/>
          </a:prstGeom>
        </p:spPr>
      </p:pic>
      <p:pic>
        <p:nvPicPr>
          <p:cNvPr id="21" name="Gráfico 20">
            <a:extLst>
              <a:ext uri="{FF2B5EF4-FFF2-40B4-BE49-F238E27FC236}">
                <a16:creationId xmlns:a16="http://schemas.microsoft.com/office/drawing/2014/main" id="{7E2454E7-43C6-B849-ACDE-EEC9338394C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10952" y="10282677"/>
            <a:ext cx="4224383" cy="83351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bject 9">
            <a:extLst>
              <a:ext uri="{FF2B5EF4-FFF2-40B4-BE49-F238E27FC236}">
                <a16:creationId xmlns:a16="http://schemas.microsoft.com/office/drawing/2014/main" id="{D74EE1F9-2998-754F-AE8B-CC1AA4E2EE8A}"/>
              </a:ext>
            </a:extLst>
          </p:cNvPr>
          <p:cNvSpPr/>
          <p:nvPr userDrawn="1"/>
        </p:nvSpPr>
        <p:spPr>
          <a:xfrm>
            <a:off x="14603006" y="1768475"/>
            <a:ext cx="3392804" cy="7564755"/>
          </a:xfrm>
          <a:custGeom>
            <a:avLst/>
            <a:gdLst/>
            <a:ahLst/>
            <a:cxnLst/>
            <a:rect l="l" t="t" r="r" b="b"/>
            <a:pathLst>
              <a:path w="3392805" h="756475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rgbClr val="317DE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9">
            <a:extLst>
              <a:ext uri="{FF2B5EF4-FFF2-40B4-BE49-F238E27FC236}">
                <a16:creationId xmlns:a16="http://schemas.microsoft.com/office/drawing/2014/main" id="{8E5F013E-4F47-B444-9D43-991915429027}"/>
              </a:ext>
            </a:extLst>
          </p:cNvPr>
          <p:cNvSpPr/>
          <p:nvPr userDrawn="1"/>
        </p:nvSpPr>
        <p:spPr>
          <a:xfrm>
            <a:off x="10415337" y="1768476"/>
            <a:ext cx="3392804" cy="7616568"/>
          </a:xfrm>
          <a:custGeom>
            <a:avLst/>
            <a:gdLst/>
            <a:ahLst/>
            <a:cxnLst/>
            <a:rect l="l" t="t" r="r" b="b"/>
            <a:pathLst>
              <a:path w="3392805" h="756475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9">
            <a:extLst>
              <a:ext uri="{FF2B5EF4-FFF2-40B4-BE49-F238E27FC236}">
                <a16:creationId xmlns:a16="http://schemas.microsoft.com/office/drawing/2014/main" id="{3584D8FB-5C66-5246-B53F-AFBF8195582B}"/>
              </a:ext>
            </a:extLst>
          </p:cNvPr>
          <p:cNvSpPr/>
          <p:nvPr userDrawn="1"/>
        </p:nvSpPr>
        <p:spPr>
          <a:xfrm>
            <a:off x="6347214" y="1813303"/>
            <a:ext cx="3392804" cy="7564755"/>
          </a:xfrm>
          <a:custGeom>
            <a:avLst/>
            <a:gdLst/>
            <a:ahLst/>
            <a:cxnLst/>
            <a:rect l="l" t="t" r="r" b="b"/>
            <a:pathLst>
              <a:path w="3392805" h="756475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rgbClr val="317D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9">
            <a:extLst>
              <a:ext uri="{FF2B5EF4-FFF2-40B4-BE49-F238E27FC236}">
                <a16:creationId xmlns:a16="http://schemas.microsoft.com/office/drawing/2014/main" id="{55C4F869-B90C-0B40-A9F9-ADC2D812A79E}"/>
              </a:ext>
            </a:extLst>
          </p:cNvPr>
          <p:cNvSpPr/>
          <p:nvPr userDrawn="1"/>
        </p:nvSpPr>
        <p:spPr>
          <a:xfrm>
            <a:off x="2235659" y="1820288"/>
            <a:ext cx="3392804" cy="7564755"/>
          </a:xfrm>
          <a:custGeom>
            <a:avLst/>
            <a:gdLst/>
            <a:ahLst/>
            <a:cxnLst/>
            <a:rect l="l" t="t" r="r" b="b"/>
            <a:pathLst>
              <a:path w="3392805" h="756475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rgbClr val="317D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B9F40AF0-87DA-0A48-B6E9-4219F4180CF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32050" y="4968875"/>
            <a:ext cx="3005299" cy="553998"/>
          </a:xfrm>
        </p:spPr>
        <p:txBody>
          <a:bodyPr/>
          <a:lstStyle>
            <a:lvl1pPr algn="ctr"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TEXTO</a:t>
            </a:r>
            <a:endParaRPr lang="es-CL" dirty="0"/>
          </a:p>
        </p:txBody>
      </p:sp>
      <p:sp>
        <p:nvSpPr>
          <p:cNvPr id="32" name="Marcador de texto 8">
            <a:extLst>
              <a:ext uri="{FF2B5EF4-FFF2-40B4-BE49-F238E27FC236}">
                <a16:creationId xmlns:a16="http://schemas.microsoft.com/office/drawing/2014/main" id="{D90E074A-B7DF-8245-A38A-3D05E057F62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432050" y="2200396"/>
            <a:ext cx="2955170" cy="2308324"/>
          </a:xfrm>
        </p:spPr>
        <p:txBody>
          <a:bodyPr/>
          <a:lstStyle>
            <a:lvl1pPr algn="ctr">
              <a:defRPr sz="15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01</a:t>
            </a:r>
            <a:endParaRPr lang="es-CL" dirty="0"/>
          </a:p>
        </p:txBody>
      </p:sp>
      <p:sp>
        <p:nvSpPr>
          <p:cNvPr id="34" name="Marcador de texto 33">
            <a:extLst>
              <a:ext uri="{FF2B5EF4-FFF2-40B4-BE49-F238E27FC236}">
                <a16:creationId xmlns:a16="http://schemas.microsoft.com/office/drawing/2014/main" id="{13C7172E-9E76-0741-9F46-1D2D52BD4AC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520907" y="5908547"/>
            <a:ext cx="2916442" cy="55399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1800" b="0" spc="10" dirty="0">
                <a:latin typeface="Arial"/>
                <a:cs typeface="Arial"/>
              </a:rPr>
              <a:t>Lorem ipsum </a:t>
            </a:r>
            <a:r>
              <a:rPr lang="es-CL" sz="1800" b="0" spc="5" dirty="0">
                <a:latin typeface="Arial"/>
                <a:cs typeface="Arial"/>
              </a:rPr>
              <a:t>dolor sit </a:t>
            </a:r>
            <a:r>
              <a:rPr lang="es-CL" sz="1800" b="0" spc="10" dirty="0">
                <a:latin typeface="Arial"/>
                <a:cs typeface="Arial"/>
              </a:rPr>
              <a:t>amet, consectetuer </a:t>
            </a:r>
            <a:r>
              <a:rPr lang="es-CL" sz="1800" b="0" spc="5" dirty="0">
                <a:latin typeface="Arial"/>
                <a:cs typeface="Arial"/>
              </a:rPr>
              <a:t>adipiscing </a:t>
            </a:r>
            <a:r>
              <a:rPr lang="es-CL" sz="1800" b="0" dirty="0">
                <a:latin typeface="Arial"/>
                <a:cs typeface="Arial"/>
              </a:rPr>
              <a:t>elit</a:t>
            </a:r>
            <a:endParaRPr lang="es-CL" dirty="0"/>
          </a:p>
        </p:txBody>
      </p:sp>
      <p:sp>
        <p:nvSpPr>
          <p:cNvPr id="35" name="Marcador de texto 8">
            <a:extLst>
              <a:ext uri="{FF2B5EF4-FFF2-40B4-BE49-F238E27FC236}">
                <a16:creationId xmlns:a16="http://schemas.microsoft.com/office/drawing/2014/main" id="{FCB94CB1-4B2F-854C-BFCE-F2F8A555D8F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569873" y="4968875"/>
            <a:ext cx="3005299" cy="553998"/>
          </a:xfrm>
        </p:spPr>
        <p:txBody>
          <a:bodyPr/>
          <a:lstStyle>
            <a:lvl1pPr algn="ctr"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TEXTO</a:t>
            </a:r>
            <a:endParaRPr lang="es-CL" dirty="0"/>
          </a:p>
        </p:txBody>
      </p:sp>
      <p:sp>
        <p:nvSpPr>
          <p:cNvPr id="36" name="Marcador de texto 8">
            <a:extLst>
              <a:ext uri="{FF2B5EF4-FFF2-40B4-BE49-F238E27FC236}">
                <a16:creationId xmlns:a16="http://schemas.microsoft.com/office/drawing/2014/main" id="{230B54DA-B6A0-F547-8BE5-D93D21AF07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569873" y="2200396"/>
            <a:ext cx="2955170" cy="2308324"/>
          </a:xfrm>
        </p:spPr>
        <p:txBody>
          <a:bodyPr/>
          <a:lstStyle>
            <a:lvl1pPr algn="ctr">
              <a:defRPr sz="15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02</a:t>
            </a:r>
            <a:endParaRPr lang="es-CL" dirty="0"/>
          </a:p>
        </p:txBody>
      </p:sp>
      <p:sp>
        <p:nvSpPr>
          <p:cNvPr id="37" name="Marcador de texto 33">
            <a:extLst>
              <a:ext uri="{FF2B5EF4-FFF2-40B4-BE49-F238E27FC236}">
                <a16:creationId xmlns:a16="http://schemas.microsoft.com/office/drawing/2014/main" id="{049144DE-9B32-BF42-AC58-CA84B84FCC1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58730" y="5908547"/>
            <a:ext cx="2916442" cy="55399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1800" b="0" spc="10" dirty="0">
                <a:latin typeface="Arial"/>
                <a:cs typeface="Arial"/>
              </a:rPr>
              <a:t>Lorem ipsum </a:t>
            </a:r>
            <a:r>
              <a:rPr lang="es-CL" sz="1800" b="0" spc="5" dirty="0">
                <a:latin typeface="Arial"/>
                <a:cs typeface="Arial"/>
              </a:rPr>
              <a:t>dolor sit </a:t>
            </a:r>
            <a:r>
              <a:rPr lang="es-CL" sz="1800" b="0" spc="10" dirty="0">
                <a:latin typeface="Arial"/>
                <a:cs typeface="Arial"/>
              </a:rPr>
              <a:t>amet, consectetuer </a:t>
            </a:r>
            <a:r>
              <a:rPr lang="es-CL" sz="1800" b="0" spc="5" dirty="0">
                <a:latin typeface="Arial"/>
                <a:cs typeface="Arial"/>
              </a:rPr>
              <a:t>adipiscing </a:t>
            </a:r>
            <a:r>
              <a:rPr lang="es-CL" sz="1800" b="0" dirty="0">
                <a:latin typeface="Arial"/>
                <a:cs typeface="Arial"/>
              </a:rPr>
              <a:t>elit</a:t>
            </a:r>
            <a:endParaRPr lang="es-CL" dirty="0"/>
          </a:p>
        </p:txBody>
      </p:sp>
      <p:sp>
        <p:nvSpPr>
          <p:cNvPr id="38" name="Marcador de texto 8">
            <a:extLst>
              <a:ext uri="{FF2B5EF4-FFF2-40B4-BE49-F238E27FC236}">
                <a16:creationId xmlns:a16="http://schemas.microsoft.com/office/drawing/2014/main" id="{3AD26DB2-ADE0-4647-9024-836E8545020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642730" y="4968875"/>
            <a:ext cx="3005299" cy="553998"/>
          </a:xfrm>
        </p:spPr>
        <p:txBody>
          <a:bodyPr/>
          <a:lstStyle>
            <a:lvl1pPr algn="ctr"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TEXTO</a:t>
            </a:r>
            <a:endParaRPr lang="es-CL" dirty="0"/>
          </a:p>
        </p:txBody>
      </p:sp>
      <p:sp>
        <p:nvSpPr>
          <p:cNvPr id="39" name="Marcador de texto 8">
            <a:extLst>
              <a:ext uri="{FF2B5EF4-FFF2-40B4-BE49-F238E27FC236}">
                <a16:creationId xmlns:a16="http://schemas.microsoft.com/office/drawing/2014/main" id="{B4CCB6D0-24E1-6C4B-B00D-A59898F6651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42730" y="2200396"/>
            <a:ext cx="2955170" cy="2308324"/>
          </a:xfrm>
        </p:spPr>
        <p:txBody>
          <a:bodyPr/>
          <a:lstStyle>
            <a:lvl1pPr algn="ctr">
              <a:defRPr sz="15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03</a:t>
            </a:r>
            <a:endParaRPr lang="es-CL" dirty="0"/>
          </a:p>
        </p:txBody>
      </p:sp>
      <p:sp>
        <p:nvSpPr>
          <p:cNvPr id="40" name="Marcador de texto 33">
            <a:extLst>
              <a:ext uri="{FF2B5EF4-FFF2-40B4-BE49-F238E27FC236}">
                <a16:creationId xmlns:a16="http://schemas.microsoft.com/office/drawing/2014/main" id="{E791DE5B-F3FB-2249-88C9-850052F11B1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31587" y="5908547"/>
            <a:ext cx="2916442" cy="55399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1800" b="0" spc="10" dirty="0">
                <a:latin typeface="Arial"/>
                <a:cs typeface="Arial"/>
              </a:rPr>
              <a:t>Lorem ipsum </a:t>
            </a:r>
            <a:r>
              <a:rPr lang="es-CL" sz="1800" b="0" spc="5" dirty="0">
                <a:latin typeface="Arial"/>
                <a:cs typeface="Arial"/>
              </a:rPr>
              <a:t>dolor sit </a:t>
            </a:r>
            <a:r>
              <a:rPr lang="es-CL" sz="1800" b="0" spc="10" dirty="0">
                <a:latin typeface="Arial"/>
                <a:cs typeface="Arial"/>
              </a:rPr>
              <a:t>amet, consectetuer </a:t>
            </a:r>
            <a:r>
              <a:rPr lang="es-CL" sz="1800" b="0" spc="5" dirty="0">
                <a:latin typeface="Arial"/>
                <a:cs typeface="Arial"/>
              </a:rPr>
              <a:t>adipiscing </a:t>
            </a:r>
            <a:r>
              <a:rPr lang="es-CL" sz="1800" b="0" dirty="0">
                <a:latin typeface="Arial"/>
                <a:cs typeface="Arial"/>
              </a:rPr>
              <a:t>elit</a:t>
            </a:r>
            <a:endParaRPr lang="es-CL" dirty="0"/>
          </a:p>
        </p:txBody>
      </p:sp>
      <p:sp>
        <p:nvSpPr>
          <p:cNvPr id="41" name="Marcador de texto 8">
            <a:extLst>
              <a:ext uri="{FF2B5EF4-FFF2-40B4-BE49-F238E27FC236}">
                <a16:creationId xmlns:a16="http://schemas.microsoft.com/office/drawing/2014/main" id="{BFEC8CF8-CD6A-2D46-9209-80CB6E3757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44104" y="4968875"/>
            <a:ext cx="3005299" cy="553998"/>
          </a:xfrm>
        </p:spPr>
        <p:txBody>
          <a:bodyPr/>
          <a:lstStyle>
            <a:lvl1pPr algn="ctr"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TEXTO</a:t>
            </a:r>
            <a:endParaRPr lang="es-CL" dirty="0"/>
          </a:p>
        </p:txBody>
      </p:sp>
      <p:sp>
        <p:nvSpPr>
          <p:cNvPr id="42" name="Marcador de texto 8">
            <a:extLst>
              <a:ext uri="{FF2B5EF4-FFF2-40B4-BE49-F238E27FC236}">
                <a16:creationId xmlns:a16="http://schemas.microsoft.com/office/drawing/2014/main" id="{2B4261FE-A1D1-4B4F-95F4-6ED010B1120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4844104" y="2200396"/>
            <a:ext cx="2955170" cy="2308324"/>
          </a:xfrm>
        </p:spPr>
        <p:txBody>
          <a:bodyPr/>
          <a:lstStyle>
            <a:lvl1pPr algn="ctr">
              <a:defRPr sz="15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04</a:t>
            </a:r>
            <a:endParaRPr lang="es-CL" dirty="0"/>
          </a:p>
        </p:txBody>
      </p:sp>
      <p:sp>
        <p:nvSpPr>
          <p:cNvPr id="43" name="Marcador de texto 33">
            <a:extLst>
              <a:ext uri="{FF2B5EF4-FFF2-40B4-BE49-F238E27FC236}">
                <a16:creationId xmlns:a16="http://schemas.microsoft.com/office/drawing/2014/main" id="{675B8AD7-87CC-C84B-AFAA-1219F5560E5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4932961" y="5908547"/>
            <a:ext cx="2916442" cy="55399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1800" b="0" spc="10" dirty="0">
                <a:latin typeface="Arial"/>
                <a:cs typeface="Arial"/>
              </a:rPr>
              <a:t>Lorem ipsum </a:t>
            </a:r>
            <a:r>
              <a:rPr lang="es-CL" sz="1800" b="0" spc="5" dirty="0">
                <a:latin typeface="Arial"/>
                <a:cs typeface="Arial"/>
              </a:rPr>
              <a:t>dolor sit </a:t>
            </a:r>
            <a:r>
              <a:rPr lang="es-CL" sz="1800" b="0" spc="10" dirty="0">
                <a:latin typeface="Arial"/>
                <a:cs typeface="Arial"/>
              </a:rPr>
              <a:t>amet, consectetuer </a:t>
            </a:r>
            <a:r>
              <a:rPr lang="es-CL" sz="1800" b="0" spc="5" dirty="0">
                <a:latin typeface="Arial"/>
                <a:cs typeface="Arial"/>
              </a:rPr>
              <a:t>adipiscing </a:t>
            </a:r>
            <a:r>
              <a:rPr lang="es-CL" sz="1800" b="0" dirty="0">
                <a:latin typeface="Arial"/>
                <a:cs typeface="Arial"/>
              </a:rPr>
              <a:t>elit</a:t>
            </a:r>
            <a:endParaRPr lang="es-CL" dirty="0"/>
          </a:p>
        </p:txBody>
      </p:sp>
      <p:sp>
        <p:nvSpPr>
          <p:cNvPr id="44" name="object 13">
            <a:extLst>
              <a:ext uri="{FF2B5EF4-FFF2-40B4-BE49-F238E27FC236}">
                <a16:creationId xmlns:a16="http://schemas.microsoft.com/office/drawing/2014/main" id="{9B5E9D9A-47C1-1E44-B23B-6F1ADDE4D8E6}"/>
              </a:ext>
            </a:extLst>
          </p:cNvPr>
          <p:cNvSpPr/>
          <p:nvPr userDrawn="1"/>
        </p:nvSpPr>
        <p:spPr>
          <a:xfrm>
            <a:off x="3579241" y="5730875"/>
            <a:ext cx="751840" cy="60325"/>
          </a:xfrm>
          <a:custGeom>
            <a:avLst/>
            <a:gdLst/>
            <a:ahLst/>
            <a:cxnLst/>
            <a:rect l="l" t="t" r="r" b="b"/>
            <a:pathLst>
              <a:path w="751839" h="60325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13">
            <a:extLst>
              <a:ext uri="{FF2B5EF4-FFF2-40B4-BE49-F238E27FC236}">
                <a16:creationId xmlns:a16="http://schemas.microsoft.com/office/drawing/2014/main" id="{1ABCC154-C69E-B546-A2BD-4C9F96651155}"/>
              </a:ext>
            </a:extLst>
          </p:cNvPr>
          <p:cNvSpPr/>
          <p:nvPr userDrawn="1"/>
        </p:nvSpPr>
        <p:spPr>
          <a:xfrm>
            <a:off x="7667696" y="5730875"/>
            <a:ext cx="751840" cy="60325"/>
          </a:xfrm>
          <a:custGeom>
            <a:avLst/>
            <a:gdLst/>
            <a:ahLst/>
            <a:cxnLst/>
            <a:rect l="l" t="t" r="r" b="b"/>
            <a:pathLst>
              <a:path w="751839" h="60325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13">
            <a:extLst>
              <a:ext uri="{FF2B5EF4-FFF2-40B4-BE49-F238E27FC236}">
                <a16:creationId xmlns:a16="http://schemas.microsoft.com/office/drawing/2014/main" id="{982DA456-C055-9C46-9D2A-E2B01BD77B0E}"/>
              </a:ext>
            </a:extLst>
          </p:cNvPr>
          <p:cNvSpPr/>
          <p:nvPr userDrawn="1"/>
        </p:nvSpPr>
        <p:spPr>
          <a:xfrm>
            <a:off x="15995650" y="5730875"/>
            <a:ext cx="751840" cy="60325"/>
          </a:xfrm>
          <a:custGeom>
            <a:avLst/>
            <a:gdLst/>
            <a:ahLst/>
            <a:cxnLst/>
            <a:rect l="l" t="t" r="r" b="b"/>
            <a:pathLst>
              <a:path w="751839" h="60325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13">
            <a:extLst>
              <a:ext uri="{FF2B5EF4-FFF2-40B4-BE49-F238E27FC236}">
                <a16:creationId xmlns:a16="http://schemas.microsoft.com/office/drawing/2014/main" id="{6BD4CEE4-F664-604F-98CF-699643BD4FFF}"/>
              </a:ext>
            </a:extLst>
          </p:cNvPr>
          <p:cNvSpPr/>
          <p:nvPr userDrawn="1"/>
        </p:nvSpPr>
        <p:spPr>
          <a:xfrm>
            <a:off x="11728450" y="5719885"/>
            <a:ext cx="751840" cy="60325"/>
          </a:xfrm>
          <a:custGeom>
            <a:avLst/>
            <a:gdLst/>
            <a:ahLst/>
            <a:cxnLst/>
            <a:rect l="l" t="t" r="r" b="b"/>
            <a:pathLst>
              <a:path w="751839" h="60325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2">
            <a:extLst>
              <a:ext uri="{FF2B5EF4-FFF2-40B4-BE49-F238E27FC236}">
                <a16:creationId xmlns:a16="http://schemas.microsoft.com/office/drawing/2014/main" id="{0B67C3A2-010D-4140-ABF4-F72A6A7F378C}"/>
              </a:ext>
            </a:extLst>
          </p:cNvPr>
          <p:cNvSpPr/>
          <p:nvPr userDrawn="1"/>
        </p:nvSpPr>
        <p:spPr>
          <a:xfrm>
            <a:off x="16958625" y="10426287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3">
            <a:extLst>
              <a:ext uri="{FF2B5EF4-FFF2-40B4-BE49-F238E27FC236}">
                <a16:creationId xmlns:a16="http://schemas.microsoft.com/office/drawing/2014/main" id="{D2D447AF-9C93-1A41-9207-B51827B0B3A7}"/>
              </a:ext>
            </a:extLst>
          </p:cNvPr>
          <p:cNvSpPr/>
          <p:nvPr userDrawn="1"/>
        </p:nvSpPr>
        <p:spPr>
          <a:xfrm>
            <a:off x="18689266" y="10470436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0" name="object 4">
            <a:extLst>
              <a:ext uri="{FF2B5EF4-FFF2-40B4-BE49-F238E27FC236}">
                <a16:creationId xmlns:a16="http://schemas.microsoft.com/office/drawing/2014/main" id="{3185B5ED-2353-7F43-98D6-FB917C139291}"/>
              </a:ext>
            </a:extLst>
          </p:cNvPr>
          <p:cNvGrpSpPr/>
          <p:nvPr userDrawn="1"/>
        </p:nvGrpSpPr>
        <p:grpSpPr>
          <a:xfrm>
            <a:off x="19131280" y="10355374"/>
            <a:ext cx="445770" cy="598170"/>
            <a:chOff x="18406074" y="10234089"/>
            <a:chExt cx="445770" cy="598170"/>
          </a:xfrm>
        </p:grpSpPr>
        <p:sp>
          <p:nvSpPr>
            <p:cNvPr id="51" name="object 5">
              <a:extLst>
                <a:ext uri="{FF2B5EF4-FFF2-40B4-BE49-F238E27FC236}">
                  <a16:creationId xmlns:a16="http://schemas.microsoft.com/office/drawing/2014/main" id="{886CB714-3245-7648-B161-D646B4D8D540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2" name="object 6">
              <a:extLst>
                <a:ext uri="{FF2B5EF4-FFF2-40B4-BE49-F238E27FC236}">
                  <a16:creationId xmlns:a16="http://schemas.microsoft.com/office/drawing/2014/main" id="{70D7E7E3-B924-4C4F-B481-828638FCF065}"/>
                </a:ext>
              </a:extLst>
            </p:cNvPr>
            <p:cNvPicPr/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pic>
        <p:nvPicPr>
          <p:cNvPr id="53" name="Gráfico 52">
            <a:extLst>
              <a:ext uri="{FF2B5EF4-FFF2-40B4-BE49-F238E27FC236}">
                <a16:creationId xmlns:a16="http://schemas.microsoft.com/office/drawing/2014/main" id="{BEBF0785-D638-6446-9E71-B794CEB230F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325995" y="10351817"/>
            <a:ext cx="4224383" cy="833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211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ángulo 23">
            <a:extLst>
              <a:ext uri="{FF2B5EF4-FFF2-40B4-BE49-F238E27FC236}">
                <a16:creationId xmlns:a16="http://schemas.microsoft.com/office/drawing/2014/main" id="{84BBD3E8-4E3E-7143-93D6-703701B55B8F}"/>
              </a:ext>
            </a:extLst>
          </p:cNvPr>
          <p:cNvSpPr/>
          <p:nvPr userDrawn="1"/>
        </p:nvSpPr>
        <p:spPr>
          <a:xfrm>
            <a:off x="1" y="828729"/>
            <a:ext cx="4946650" cy="1168346"/>
          </a:xfrm>
          <a:prstGeom prst="rect">
            <a:avLst/>
          </a:prstGeom>
          <a:solidFill>
            <a:srgbClr val="317D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6" name="object 3">
            <a:extLst>
              <a:ext uri="{FF2B5EF4-FFF2-40B4-BE49-F238E27FC236}">
                <a16:creationId xmlns:a16="http://schemas.microsoft.com/office/drawing/2014/main" id="{3F0A3CF7-27AF-C54F-8A82-249182FDF036}"/>
              </a:ext>
            </a:extLst>
          </p:cNvPr>
          <p:cNvSpPr/>
          <p:nvPr userDrawn="1"/>
        </p:nvSpPr>
        <p:spPr>
          <a:xfrm>
            <a:off x="4998572" y="828729"/>
            <a:ext cx="152400" cy="1168346"/>
          </a:xfrm>
          <a:custGeom>
            <a:avLst/>
            <a:gdLst/>
            <a:ahLst/>
            <a:cxnLst/>
            <a:rect l="l" t="t" r="r" b="b"/>
            <a:pathLst>
              <a:path w="53339" h="6827520">
                <a:moveTo>
                  <a:pt x="26606" y="0"/>
                </a:moveTo>
                <a:lnTo>
                  <a:pt x="16269" y="2095"/>
                </a:lnTo>
                <a:lnTo>
                  <a:pt x="7809" y="7806"/>
                </a:lnTo>
                <a:lnTo>
                  <a:pt x="2097" y="16264"/>
                </a:lnTo>
                <a:lnTo>
                  <a:pt x="0" y="26606"/>
                </a:lnTo>
                <a:lnTo>
                  <a:pt x="0" y="6800368"/>
                </a:lnTo>
                <a:lnTo>
                  <a:pt x="2097" y="6810704"/>
                </a:lnTo>
                <a:lnTo>
                  <a:pt x="7809" y="6819160"/>
                </a:lnTo>
                <a:lnTo>
                  <a:pt x="16269" y="6824869"/>
                </a:lnTo>
                <a:lnTo>
                  <a:pt x="26606" y="6826964"/>
                </a:lnTo>
                <a:lnTo>
                  <a:pt x="36943" y="6824869"/>
                </a:lnTo>
                <a:lnTo>
                  <a:pt x="45403" y="6819160"/>
                </a:lnTo>
                <a:lnTo>
                  <a:pt x="51115" y="6810704"/>
                </a:lnTo>
                <a:lnTo>
                  <a:pt x="53213" y="6800368"/>
                </a:lnTo>
                <a:lnTo>
                  <a:pt x="53213" y="26606"/>
                </a:lnTo>
                <a:lnTo>
                  <a:pt x="51115" y="16264"/>
                </a:lnTo>
                <a:lnTo>
                  <a:pt x="45403" y="7806"/>
                </a:lnTo>
                <a:lnTo>
                  <a:pt x="36943" y="2095"/>
                </a:lnTo>
                <a:lnTo>
                  <a:pt x="26606" y="0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Marcador de texto 26">
            <a:extLst>
              <a:ext uri="{FF2B5EF4-FFF2-40B4-BE49-F238E27FC236}">
                <a16:creationId xmlns:a16="http://schemas.microsoft.com/office/drawing/2014/main" id="{60CA0A8E-31A5-234D-AC7B-9748F2C75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4040" y="1258411"/>
            <a:ext cx="4343400" cy="1477328"/>
          </a:xfrm>
        </p:spPr>
        <p:txBody>
          <a:bodyPr/>
          <a:lstStyle>
            <a:lvl1pPr algn="l">
              <a:defRPr sz="4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TEXTO LOREM IPSUM</a:t>
            </a:r>
            <a:endParaRPr lang="es-CL" dirty="0"/>
          </a:p>
        </p:txBody>
      </p:sp>
      <p:sp>
        <p:nvSpPr>
          <p:cNvPr id="31" name="Marcador de texto 3">
            <a:extLst>
              <a:ext uri="{FF2B5EF4-FFF2-40B4-BE49-F238E27FC236}">
                <a16:creationId xmlns:a16="http://schemas.microsoft.com/office/drawing/2014/main" id="{B2FCA64A-F62A-7D46-AFDE-4EB256B113A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4675" y="2911475"/>
            <a:ext cx="4343400" cy="1231106"/>
          </a:xfrm>
        </p:spPr>
        <p:txBody>
          <a:bodyPr/>
          <a:lstStyle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ut </a:t>
            </a:r>
            <a:r>
              <a:rPr lang="es-ES" dirty="0" err="1"/>
              <a:t>wisi</a:t>
            </a:r>
            <a:r>
              <a:rPr lang="es-ES" dirty="0"/>
              <a:t> </a:t>
            </a:r>
            <a:r>
              <a:rPr lang="es-ES" dirty="0" err="1"/>
              <a:t>enim</a:t>
            </a:r>
            <a:r>
              <a:rPr lang="es-ES" dirty="0"/>
              <a:t> ad </a:t>
            </a:r>
            <a:r>
              <a:rPr lang="es-ES" dirty="0" err="1"/>
              <a:t>minim</a:t>
            </a:r>
            <a:r>
              <a:rPr lang="es-ES" dirty="0"/>
              <a:t> </a:t>
            </a:r>
            <a:r>
              <a:rPr lang="es-ES" dirty="0" err="1"/>
              <a:t>mannt</a:t>
            </a:r>
            <a:r>
              <a:rPr lang="es-ES" dirty="0"/>
              <a:t>  </a:t>
            </a:r>
            <a:r>
              <a:rPr lang="es-ES" dirty="0" err="1"/>
              <a:t>veniam</a:t>
            </a:r>
            <a:r>
              <a:rPr lang="es-ES" dirty="0"/>
              <a:t>, </a:t>
            </a:r>
            <a:r>
              <a:rPr lang="es-ES" dirty="0" err="1"/>
              <a:t>quis</a:t>
            </a:r>
            <a:r>
              <a:rPr lang="es-ES" dirty="0"/>
              <a:t> </a:t>
            </a:r>
            <a:r>
              <a:rPr lang="es-ES" dirty="0" err="1"/>
              <a:t>nostrud</a:t>
            </a:r>
            <a:r>
              <a:rPr lang="es-ES" dirty="0"/>
              <a:t> </a:t>
            </a:r>
            <a:r>
              <a:rPr lang="es-ES" dirty="0" err="1"/>
              <a:t>exerci</a:t>
            </a:r>
            <a:r>
              <a:rPr lang="es-ES" dirty="0"/>
              <a:t>  </a:t>
            </a:r>
            <a:r>
              <a:rPr lang="es-ES" dirty="0" err="1"/>
              <a:t>tation</a:t>
            </a:r>
            <a:r>
              <a:rPr lang="es-ES" dirty="0"/>
              <a:t> </a:t>
            </a:r>
            <a:r>
              <a:rPr lang="es-ES" dirty="0" err="1"/>
              <a:t>ulla</a:t>
            </a:r>
            <a:r>
              <a:rPr lang="es-ES" dirty="0"/>
              <a:t> </a:t>
            </a:r>
            <a:r>
              <a:rPr lang="es-ES" dirty="0" err="1"/>
              <a:t>mcorper</a:t>
            </a:r>
            <a:r>
              <a:rPr lang="es-ES" dirty="0"/>
              <a:t> </a:t>
            </a:r>
            <a:r>
              <a:rPr lang="es-ES" dirty="0" err="1"/>
              <a:t>suscipit</a:t>
            </a:r>
            <a:r>
              <a:rPr lang="es-ES" dirty="0"/>
              <a:t> lo</a:t>
            </a:r>
          </a:p>
          <a:p>
            <a:endParaRPr lang="es-ES" dirty="0"/>
          </a:p>
        </p:txBody>
      </p:sp>
      <p:sp>
        <p:nvSpPr>
          <p:cNvPr id="32" name="object 2">
            <a:extLst>
              <a:ext uri="{FF2B5EF4-FFF2-40B4-BE49-F238E27FC236}">
                <a16:creationId xmlns:a16="http://schemas.microsoft.com/office/drawing/2014/main" id="{3E996A7B-5475-8648-80AF-B9FC4BDFAFBC}"/>
              </a:ext>
            </a:extLst>
          </p:cNvPr>
          <p:cNvSpPr/>
          <p:nvPr userDrawn="1"/>
        </p:nvSpPr>
        <p:spPr>
          <a:xfrm>
            <a:off x="16958625" y="10426287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">
            <a:extLst>
              <a:ext uri="{FF2B5EF4-FFF2-40B4-BE49-F238E27FC236}">
                <a16:creationId xmlns:a16="http://schemas.microsoft.com/office/drawing/2014/main" id="{0A761E5C-A140-404A-B948-83BB07042F18}"/>
              </a:ext>
            </a:extLst>
          </p:cNvPr>
          <p:cNvSpPr/>
          <p:nvPr userDrawn="1"/>
        </p:nvSpPr>
        <p:spPr>
          <a:xfrm>
            <a:off x="18689266" y="10470436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4" name="object 4">
            <a:extLst>
              <a:ext uri="{FF2B5EF4-FFF2-40B4-BE49-F238E27FC236}">
                <a16:creationId xmlns:a16="http://schemas.microsoft.com/office/drawing/2014/main" id="{F85B8010-B39D-E141-A442-43BA37AA9298}"/>
              </a:ext>
            </a:extLst>
          </p:cNvPr>
          <p:cNvGrpSpPr/>
          <p:nvPr userDrawn="1"/>
        </p:nvGrpSpPr>
        <p:grpSpPr>
          <a:xfrm>
            <a:off x="19131280" y="10355374"/>
            <a:ext cx="445770" cy="598170"/>
            <a:chOff x="18406074" y="10234089"/>
            <a:chExt cx="445770" cy="598170"/>
          </a:xfrm>
        </p:grpSpPr>
        <p:sp>
          <p:nvSpPr>
            <p:cNvPr id="35" name="object 5">
              <a:extLst>
                <a:ext uri="{FF2B5EF4-FFF2-40B4-BE49-F238E27FC236}">
                  <a16:creationId xmlns:a16="http://schemas.microsoft.com/office/drawing/2014/main" id="{6777C2CC-3F19-944C-A6BE-3BA7FDE0AB12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6">
              <a:extLst>
                <a:ext uri="{FF2B5EF4-FFF2-40B4-BE49-F238E27FC236}">
                  <a16:creationId xmlns:a16="http://schemas.microsoft.com/office/drawing/2014/main" id="{867BBFEF-9432-8A42-A7EF-5A6AD57D317D}"/>
                </a:ext>
              </a:extLst>
            </p:cNvPr>
            <p:cNvPicPr/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pic>
        <p:nvPicPr>
          <p:cNvPr id="37" name="Gráfico 36">
            <a:extLst>
              <a:ext uri="{FF2B5EF4-FFF2-40B4-BE49-F238E27FC236}">
                <a16:creationId xmlns:a16="http://schemas.microsoft.com/office/drawing/2014/main" id="{A8B463B4-447A-7B4A-914E-C9D22D793BC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325995" y="10351817"/>
            <a:ext cx="4224383" cy="83351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4F0C62AA-7E37-6845-8D8A-ED2B4A20925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0104100" cy="7378258"/>
          </a:xfrm>
          <a:prstGeom prst="rect">
            <a:avLst/>
          </a:prstGeom>
        </p:spPr>
      </p:pic>
      <p:sp>
        <p:nvSpPr>
          <p:cNvPr id="35" name="object 2">
            <a:extLst>
              <a:ext uri="{FF2B5EF4-FFF2-40B4-BE49-F238E27FC236}">
                <a16:creationId xmlns:a16="http://schemas.microsoft.com/office/drawing/2014/main" id="{8B4706A3-2EB4-0941-8713-118E1EE44C32}"/>
              </a:ext>
            </a:extLst>
          </p:cNvPr>
          <p:cNvSpPr/>
          <p:nvPr userDrawn="1"/>
        </p:nvSpPr>
        <p:spPr>
          <a:xfrm>
            <a:off x="16958625" y="10426287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">
            <a:extLst>
              <a:ext uri="{FF2B5EF4-FFF2-40B4-BE49-F238E27FC236}">
                <a16:creationId xmlns:a16="http://schemas.microsoft.com/office/drawing/2014/main" id="{1D44F9E2-5379-7E4A-83D8-2FDE2AFAFEF9}"/>
              </a:ext>
            </a:extLst>
          </p:cNvPr>
          <p:cNvSpPr/>
          <p:nvPr userDrawn="1"/>
        </p:nvSpPr>
        <p:spPr>
          <a:xfrm>
            <a:off x="18689266" y="10470436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7" name="object 4">
            <a:extLst>
              <a:ext uri="{FF2B5EF4-FFF2-40B4-BE49-F238E27FC236}">
                <a16:creationId xmlns:a16="http://schemas.microsoft.com/office/drawing/2014/main" id="{0360ECE7-3B5A-AA42-B97A-B717880F7FD0}"/>
              </a:ext>
            </a:extLst>
          </p:cNvPr>
          <p:cNvGrpSpPr/>
          <p:nvPr userDrawn="1"/>
        </p:nvGrpSpPr>
        <p:grpSpPr>
          <a:xfrm>
            <a:off x="19131280" y="10355374"/>
            <a:ext cx="445770" cy="598170"/>
            <a:chOff x="18406074" y="10234089"/>
            <a:chExt cx="445770" cy="598170"/>
          </a:xfrm>
        </p:grpSpPr>
        <p:sp>
          <p:nvSpPr>
            <p:cNvPr id="38" name="object 5">
              <a:extLst>
                <a:ext uri="{FF2B5EF4-FFF2-40B4-BE49-F238E27FC236}">
                  <a16:creationId xmlns:a16="http://schemas.microsoft.com/office/drawing/2014/main" id="{A6298163-CFF5-EA4A-8794-9DB6E054DA1C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6">
              <a:extLst>
                <a:ext uri="{FF2B5EF4-FFF2-40B4-BE49-F238E27FC236}">
                  <a16:creationId xmlns:a16="http://schemas.microsoft.com/office/drawing/2014/main" id="{93ED0631-D4B8-9245-AED9-7FFC3DF8BF8D}"/>
                </a:ext>
              </a:extLst>
            </p:cNvPr>
            <p:cNvPicPr/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pic>
        <p:nvPicPr>
          <p:cNvPr id="40" name="Gráfico 39">
            <a:extLst>
              <a:ext uri="{FF2B5EF4-FFF2-40B4-BE49-F238E27FC236}">
                <a16:creationId xmlns:a16="http://schemas.microsoft.com/office/drawing/2014/main" id="{753FB46B-300A-F44F-AAAA-E67F66AD18C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325995" y="10351817"/>
            <a:ext cx="4224383" cy="833510"/>
          </a:xfrm>
          <a:prstGeom prst="rect">
            <a:avLst/>
          </a:prstGeom>
        </p:spPr>
      </p:pic>
      <p:sp>
        <p:nvSpPr>
          <p:cNvPr id="41" name="Título 10">
            <a:extLst>
              <a:ext uri="{FF2B5EF4-FFF2-40B4-BE49-F238E27FC236}">
                <a16:creationId xmlns:a16="http://schemas.microsoft.com/office/drawing/2014/main" id="{01AF9639-B5F6-6546-8B77-C66957275E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1990" y="8235994"/>
            <a:ext cx="6048240" cy="232492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 dirty="0"/>
              <a:t>LOREM IPSUM</a:t>
            </a:r>
            <a:endParaRPr lang="es-CL" dirty="0"/>
          </a:p>
        </p:txBody>
      </p: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A9205323-AC03-D74A-AEE3-E3B4BB450B70}"/>
              </a:ext>
            </a:extLst>
          </p:cNvPr>
          <p:cNvCxnSpPr>
            <a:cxnSpLocks/>
          </p:cNvCxnSpPr>
          <p:nvPr userDrawn="1"/>
        </p:nvCxnSpPr>
        <p:spPr>
          <a:xfrm>
            <a:off x="7842250" y="7864475"/>
            <a:ext cx="0" cy="269644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Marcador de texto 3">
            <a:extLst>
              <a:ext uri="{FF2B5EF4-FFF2-40B4-BE49-F238E27FC236}">
                <a16:creationId xmlns:a16="http://schemas.microsoft.com/office/drawing/2014/main" id="{35C72942-F7B7-3241-84D0-E36AF6C765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14271" y="8170445"/>
            <a:ext cx="11193563" cy="190383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94323C78-91D7-DE47-86DA-6F7685E6C6B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2196"/>
            <a:ext cx="20104100" cy="7520510"/>
          </a:xfrm>
          <a:prstGeom prst="rect">
            <a:avLst/>
          </a:prstGeom>
        </p:spPr>
      </p:pic>
      <p:sp>
        <p:nvSpPr>
          <p:cNvPr id="30" name="object 2">
            <a:extLst>
              <a:ext uri="{FF2B5EF4-FFF2-40B4-BE49-F238E27FC236}">
                <a16:creationId xmlns:a16="http://schemas.microsoft.com/office/drawing/2014/main" id="{1A05C437-F6E2-1346-92B2-6EC80A6C890F}"/>
              </a:ext>
            </a:extLst>
          </p:cNvPr>
          <p:cNvSpPr/>
          <p:nvPr userDrawn="1"/>
        </p:nvSpPr>
        <p:spPr>
          <a:xfrm>
            <a:off x="16958625" y="10426287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">
            <a:extLst>
              <a:ext uri="{FF2B5EF4-FFF2-40B4-BE49-F238E27FC236}">
                <a16:creationId xmlns:a16="http://schemas.microsoft.com/office/drawing/2014/main" id="{5A8637DA-970F-8F4E-A3B3-DC09DAE3D0BE}"/>
              </a:ext>
            </a:extLst>
          </p:cNvPr>
          <p:cNvSpPr/>
          <p:nvPr userDrawn="1"/>
        </p:nvSpPr>
        <p:spPr>
          <a:xfrm>
            <a:off x="18689266" y="10470436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2" name="object 4">
            <a:extLst>
              <a:ext uri="{FF2B5EF4-FFF2-40B4-BE49-F238E27FC236}">
                <a16:creationId xmlns:a16="http://schemas.microsoft.com/office/drawing/2014/main" id="{F0E47495-3EF8-A445-9410-936564B2BEE9}"/>
              </a:ext>
            </a:extLst>
          </p:cNvPr>
          <p:cNvGrpSpPr/>
          <p:nvPr userDrawn="1"/>
        </p:nvGrpSpPr>
        <p:grpSpPr>
          <a:xfrm>
            <a:off x="19131280" y="10355374"/>
            <a:ext cx="445770" cy="598170"/>
            <a:chOff x="18406074" y="10234089"/>
            <a:chExt cx="445770" cy="598170"/>
          </a:xfrm>
        </p:grpSpPr>
        <p:sp>
          <p:nvSpPr>
            <p:cNvPr id="33" name="object 5">
              <a:extLst>
                <a:ext uri="{FF2B5EF4-FFF2-40B4-BE49-F238E27FC236}">
                  <a16:creationId xmlns:a16="http://schemas.microsoft.com/office/drawing/2014/main" id="{0FBC0564-595F-864D-91F5-A9613FFC17D2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6">
              <a:extLst>
                <a:ext uri="{FF2B5EF4-FFF2-40B4-BE49-F238E27FC236}">
                  <a16:creationId xmlns:a16="http://schemas.microsoft.com/office/drawing/2014/main" id="{D3F1EA37-869B-F94C-A100-2DFE634B7A52}"/>
                </a:ext>
              </a:extLst>
            </p:cNvPr>
            <p:cNvPicPr/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pic>
        <p:nvPicPr>
          <p:cNvPr id="35" name="Gráfico 34">
            <a:extLst>
              <a:ext uri="{FF2B5EF4-FFF2-40B4-BE49-F238E27FC236}">
                <a16:creationId xmlns:a16="http://schemas.microsoft.com/office/drawing/2014/main" id="{9B30EE24-9E48-634A-8BF4-69FBC5B32A9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325995" y="10351817"/>
            <a:ext cx="4224383" cy="833510"/>
          </a:xfrm>
          <a:prstGeom prst="rect">
            <a:avLst/>
          </a:prstGeom>
        </p:spPr>
      </p:pic>
      <p:sp>
        <p:nvSpPr>
          <p:cNvPr id="36" name="Título 10">
            <a:extLst>
              <a:ext uri="{FF2B5EF4-FFF2-40B4-BE49-F238E27FC236}">
                <a16:creationId xmlns:a16="http://schemas.microsoft.com/office/drawing/2014/main" id="{574A0C90-EC12-A749-A679-5777882832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1990" y="8235994"/>
            <a:ext cx="6048240" cy="232492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 dirty="0"/>
              <a:t>LOREM IPSUM</a:t>
            </a:r>
            <a:endParaRPr lang="es-CL" dirty="0"/>
          </a:p>
        </p:txBody>
      </p: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91529161-8AB8-9849-AF32-382A75BC8A61}"/>
              </a:ext>
            </a:extLst>
          </p:cNvPr>
          <p:cNvCxnSpPr>
            <a:cxnSpLocks/>
          </p:cNvCxnSpPr>
          <p:nvPr userDrawn="1"/>
        </p:nvCxnSpPr>
        <p:spPr>
          <a:xfrm>
            <a:off x="7842250" y="7864475"/>
            <a:ext cx="0" cy="269644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Marcador de texto 3">
            <a:extLst>
              <a:ext uri="{FF2B5EF4-FFF2-40B4-BE49-F238E27FC236}">
                <a16:creationId xmlns:a16="http://schemas.microsoft.com/office/drawing/2014/main" id="{E7FE815C-E26B-4E4E-9B6D-5856DACC3D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14271" y="8170445"/>
            <a:ext cx="11193563" cy="190383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6FEDDDB6-8A33-B649-92A5-034576D1E74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20104101" cy="7407276"/>
          </a:xfrm>
          <a:prstGeom prst="rect">
            <a:avLst/>
          </a:prstGeom>
        </p:spPr>
      </p:pic>
      <p:sp>
        <p:nvSpPr>
          <p:cNvPr id="30" name="object 2">
            <a:extLst>
              <a:ext uri="{FF2B5EF4-FFF2-40B4-BE49-F238E27FC236}">
                <a16:creationId xmlns:a16="http://schemas.microsoft.com/office/drawing/2014/main" id="{28E4DF60-7B12-FD4B-90A0-0B344A39F3F6}"/>
              </a:ext>
            </a:extLst>
          </p:cNvPr>
          <p:cNvSpPr/>
          <p:nvPr userDrawn="1"/>
        </p:nvSpPr>
        <p:spPr>
          <a:xfrm>
            <a:off x="16958625" y="10426287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">
            <a:extLst>
              <a:ext uri="{FF2B5EF4-FFF2-40B4-BE49-F238E27FC236}">
                <a16:creationId xmlns:a16="http://schemas.microsoft.com/office/drawing/2014/main" id="{88B3FA9D-6E32-D446-872B-B566CA9B4E2C}"/>
              </a:ext>
            </a:extLst>
          </p:cNvPr>
          <p:cNvSpPr/>
          <p:nvPr userDrawn="1"/>
        </p:nvSpPr>
        <p:spPr>
          <a:xfrm>
            <a:off x="18689266" y="10470436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2" name="object 4">
            <a:extLst>
              <a:ext uri="{FF2B5EF4-FFF2-40B4-BE49-F238E27FC236}">
                <a16:creationId xmlns:a16="http://schemas.microsoft.com/office/drawing/2014/main" id="{04E82F0A-B9A8-3A48-86F4-2B5B63326C49}"/>
              </a:ext>
            </a:extLst>
          </p:cNvPr>
          <p:cNvGrpSpPr/>
          <p:nvPr userDrawn="1"/>
        </p:nvGrpSpPr>
        <p:grpSpPr>
          <a:xfrm>
            <a:off x="19131280" y="10355374"/>
            <a:ext cx="445770" cy="598170"/>
            <a:chOff x="18406074" y="10234089"/>
            <a:chExt cx="445770" cy="598170"/>
          </a:xfrm>
        </p:grpSpPr>
        <p:sp>
          <p:nvSpPr>
            <p:cNvPr id="33" name="object 5">
              <a:extLst>
                <a:ext uri="{FF2B5EF4-FFF2-40B4-BE49-F238E27FC236}">
                  <a16:creationId xmlns:a16="http://schemas.microsoft.com/office/drawing/2014/main" id="{DA35104B-1A00-8E4E-889B-46A2606AAAAA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6">
              <a:extLst>
                <a:ext uri="{FF2B5EF4-FFF2-40B4-BE49-F238E27FC236}">
                  <a16:creationId xmlns:a16="http://schemas.microsoft.com/office/drawing/2014/main" id="{921D8664-4A1C-F34E-B69D-E9E24BED913B}"/>
                </a:ext>
              </a:extLst>
            </p:cNvPr>
            <p:cNvPicPr/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pic>
        <p:nvPicPr>
          <p:cNvPr id="35" name="Gráfico 34">
            <a:extLst>
              <a:ext uri="{FF2B5EF4-FFF2-40B4-BE49-F238E27FC236}">
                <a16:creationId xmlns:a16="http://schemas.microsoft.com/office/drawing/2014/main" id="{0C5F7328-7DFD-E94A-9B11-C8A589E6CFA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325995" y="10351817"/>
            <a:ext cx="4224383" cy="833510"/>
          </a:xfrm>
          <a:prstGeom prst="rect">
            <a:avLst/>
          </a:prstGeom>
        </p:spPr>
      </p:pic>
      <p:sp>
        <p:nvSpPr>
          <p:cNvPr id="36" name="Título 10">
            <a:extLst>
              <a:ext uri="{FF2B5EF4-FFF2-40B4-BE49-F238E27FC236}">
                <a16:creationId xmlns:a16="http://schemas.microsoft.com/office/drawing/2014/main" id="{D40EA9E4-5463-DC4D-BD9C-81232BE203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1990" y="8235994"/>
            <a:ext cx="6048240" cy="232492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 dirty="0"/>
              <a:t>LOREM IPSUM</a:t>
            </a:r>
            <a:endParaRPr lang="es-CL" dirty="0"/>
          </a:p>
        </p:txBody>
      </p: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BAD04499-509E-2A4D-98D9-A2DFD8D7033E}"/>
              </a:ext>
            </a:extLst>
          </p:cNvPr>
          <p:cNvCxnSpPr>
            <a:cxnSpLocks/>
          </p:cNvCxnSpPr>
          <p:nvPr userDrawn="1"/>
        </p:nvCxnSpPr>
        <p:spPr>
          <a:xfrm>
            <a:off x="7842250" y="7864475"/>
            <a:ext cx="0" cy="269644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Marcador de texto 3">
            <a:extLst>
              <a:ext uri="{FF2B5EF4-FFF2-40B4-BE49-F238E27FC236}">
                <a16:creationId xmlns:a16="http://schemas.microsoft.com/office/drawing/2014/main" id="{9BEBCE5B-EF0F-114A-A1F5-52C2B2AF2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14271" y="8170445"/>
            <a:ext cx="11193563" cy="190383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A1247C45-E6C5-3C47-96BC-8BE72FCCA61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22225"/>
            <a:ext cx="20112123" cy="7534688"/>
          </a:xfrm>
          <a:prstGeom prst="rect">
            <a:avLst/>
          </a:prstGeom>
        </p:spPr>
      </p:pic>
      <p:sp>
        <p:nvSpPr>
          <p:cNvPr id="30" name="object 2">
            <a:extLst>
              <a:ext uri="{FF2B5EF4-FFF2-40B4-BE49-F238E27FC236}">
                <a16:creationId xmlns:a16="http://schemas.microsoft.com/office/drawing/2014/main" id="{F78E44EE-DD0C-4C42-A7F4-42B18335018E}"/>
              </a:ext>
            </a:extLst>
          </p:cNvPr>
          <p:cNvSpPr/>
          <p:nvPr userDrawn="1"/>
        </p:nvSpPr>
        <p:spPr>
          <a:xfrm>
            <a:off x="16958625" y="10426287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">
            <a:extLst>
              <a:ext uri="{FF2B5EF4-FFF2-40B4-BE49-F238E27FC236}">
                <a16:creationId xmlns:a16="http://schemas.microsoft.com/office/drawing/2014/main" id="{555E93BB-BE18-F943-991A-1E2AE95C52FD}"/>
              </a:ext>
            </a:extLst>
          </p:cNvPr>
          <p:cNvSpPr/>
          <p:nvPr userDrawn="1"/>
        </p:nvSpPr>
        <p:spPr>
          <a:xfrm>
            <a:off x="18689266" y="10470436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2" name="object 4">
            <a:extLst>
              <a:ext uri="{FF2B5EF4-FFF2-40B4-BE49-F238E27FC236}">
                <a16:creationId xmlns:a16="http://schemas.microsoft.com/office/drawing/2014/main" id="{4D6FAB23-9ACA-B945-B817-394B4203D153}"/>
              </a:ext>
            </a:extLst>
          </p:cNvPr>
          <p:cNvGrpSpPr/>
          <p:nvPr userDrawn="1"/>
        </p:nvGrpSpPr>
        <p:grpSpPr>
          <a:xfrm>
            <a:off x="19131280" y="10355374"/>
            <a:ext cx="445770" cy="598170"/>
            <a:chOff x="18406074" y="10234089"/>
            <a:chExt cx="445770" cy="598170"/>
          </a:xfrm>
        </p:grpSpPr>
        <p:sp>
          <p:nvSpPr>
            <p:cNvPr id="33" name="object 5">
              <a:extLst>
                <a:ext uri="{FF2B5EF4-FFF2-40B4-BE49-F238E27FC236}">
                  <a16:creationId xmlns:a16="http://schemas.microsoft.com/office/drawing/2014/main" id="{6363A06F-D3F9-6D48-958F-B2A0ABCD81C6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6">
              <a:extLst>
                <a:ext uri="{FF2B5EF4-FFF2-40B4-BE49-F238E27FC236}">
                  <a16:creationId xmlns:a16="http://schemas.microsoft.com/office/drawing/2014/main" id="{E1A65BEB-C502-354A-9DF6-26D7E82604B2}"/>
                </a:ext>
              </a:extLst>
            </p:cNvPr>
            <p:cNvPicPr/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pic>
        <p:nvPicPr>
          <p:cNvPr id="35" name="Gráfico 34">
            <a:extLst>
              <a:ext uri="{FF2B5EF4-FFF2-40B4-BE49-F238E27FC236}">
                <a16:creationId xmlns:a16="http://schemas.microsoft.com/office/drawing/2014/main" id="{044EDDD6-797D-0C4A-ADDD-F94E27007CF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325995" y="10351817"/>
            <a:ext cx="4224383" cy="833510"/>
          </a:xfrm>
          <a:prstGeom prst="rect">
            <a:avLst/>
          </a:prstGeom>
        </p:spPr>
      </p:pic>
      <p:sp>
        <p:nvSpPr>
          <p:cNvPr id="36" name="Título 10">
            <a:extLst>
              <a:ext uri="{FF2B5EF4-FFF2-40B4-BE49-F238E27FC236}">
                <a16:creationId xmlns:a16="http://schemas.microsoft.com/office/drawing/2014/main" id="{7140EAB5-7829-CB43-936B-557CE79573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1990" y="8235994"/>
            <a:ext cx="6048240" cy="232492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 dirty="0"/>
              <a:t>LOREM IPSUM</a:t>
            </a:r>
            <a:endParaRPr lang="es-CL" dirty="0"/>
          </a:p>
        </p:txBody>
      </p: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C449199B-DCF6-1A40-8D03-DB7D15F657CF}"/>
              </a:ext>
            </a:extLst>
          </p:cNvPr>
          <p:cNvCxnSpPr>
            <a:cxnSpLocks/>
          </p:cNvCxnSpPr>
          <p:nvPr userDrawn="1"/>
        </p:nvCxnSpPr>
        <p:spPr>
          <a:xfrm>
            <a:off x="7842250" y="7864475"/>
            <a:ext cx="0" cy="269644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Marcador de texto 3">
            <a:extLst>
              <a:ext uri="{FF2B5EF4-FFF2-40B4-BE49-F238E27FC236}">
                <a16:creationId xmlns:a16="http://schemas.microsoft.com/office/drawing/2014/main" id="{0AD29CB1-6305-974E-AD7B-98DA797B89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14271" y="8170445"/>
            <a:ext cx="11193563" cy="190383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05795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80393" y="2411901"/>
            <a:ext cx="3956050" cy="1331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5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5205" y="2601150"/>
            <a:ext cx="18093690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6" r:id="rId2"/>
    <p:sldLayoutId id="2147483662" r:id="rId3"/>
    <p:sldLayoutId id="2147483663" r:id="rId4"/>
    <p:sldLayoutId id="2147483664" r:id="rId5"/>
    <p:sldLayoutId id="2147483665" r:id="rId6"/>
    <p:sldLayoutId id="2147483667" r:id="rId7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30352212-10B1-B041-82C3-4A69660904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99050" y="5502275"/>
            <a:ext cx="10668000" cy="2492990"/>
          </a:xfrm>
          <a:solidFill>
            <a:srgbClr val="317DE2"/>
          </a:solidFill>
        </p:spPr>
        <p:txBody>
          <a:bodyPr/>
          <a:lstStyle/>
          <a:p>
            <a:r>
              <a:rPr lang="es-CL" dirty="0"/>
              <a:t>INTRODUCCIÓN A LAS HOJAS </a:t>
            </a:r>
            <a:r>
              <a:rPr lang="es-CL"/>
              <a:t>DE ESTILO II</a:t>
            </a:r>
            <a:endParaRPr lang="es-CL" dirty="0"/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1222615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>
          <a:xfrm>
            <a:off x="5403850" y="884157"/>
            <a:ext cx="9525000" cy="738664"/>
          </a:xfrm>
        </p:spPr>
        <p:txBody>
          <a:bodyPr/>
          <a:lstStyle/>
          <a:p>
            <a:r>
              <a:rPr lang="es-ES_tradnl" dirty="0"/>
              <a:t>FLOTAR</a:t>
            </a:r>
            <a:endParaRPr lang="es-C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/>
          </p:nvPr>
        </p:nvSpPr>
        <p:spPr>
          <a:xfrm>
            <a:off x="1974850" y="2911475"/>
            <a:ext cx="16687800" cy="5293757"/>
          </a:xfrm>
        </p:spPr>
        <p:txBody>
          <a:bodyPr/>
          <a:lstStyle/>
          <a:p>
            <a:pPr algn="just"/>
            <a:r>
              <a:rPr lang="es-ES" sz="3600" dirty="0"/>
              <a:t>Veamos el siguiente código:</a:t>
            </a:r>
          </a:p>
          <a:p>
            <a:pPr algn="just"/>
            <a:endParaRPr lang="es-ES" sz="3600" dirty="0"/>
          </a:p>
          <a:p>
            <a:pPr algn="just"/>
            <a:endParaRPr lang="es-ES" sz="3600" dirty="0"/>
          </a:p>
          <a:p>
            <a:pPr algn="just"/>
            <a:endParaRPr lang="es-ES" sz="3600" dirty="0"/>
          </a:p>
          <a:p>
            <a:pPr algn="just"/>
            <a:endParaRPr lang="es-ES" sz="3600" dirty="0"/>
          </a:p>
          <a:p>
            <a:pPr algn="just"/>
            <a:endParaRPr lang="es-ES" sz="3600" dirty="0"/>
          </a:p>
          <a:p>
            <a:pPr algn="just"/>
            <a:endParaRPr lang="es-ES" sz="3600" dirty="0"/>
          </a:p>
          <a:p>
            <a:pPr algn="just"/>
            <a:endParaRPr lang="es-ES" sz="3600" dirty="0"/>
          </a:p>
          <a:p>
            <a:pPr algn="just"/>
            <a:r>
              <a:rPr lang="es-ES" sz="3600" dirty="0"/>
              <a:t>Produce la siguiente salida:</a:t>
            </a:r>
          </a:p>
          <a:p>
            <a:pPr algn="just"/>
            <a:endParaRPr lang="es-CL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F139F9A-21F5-48EB-80EF-047ADC5889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5455" y="2301875"/>
            <a:ext cx="8153400" cy="4076701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8C28E81F-301A-441C-82E9-783315FDF6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1085" y="6574306"/>
            <a:ext cx="8332630" cy="349743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29050" y="415288"/>
            <a:ext cx="1843465" cy="1676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032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>
          <a:xfrm>
            <a:off x="5403850" y="884157"/>
            <a:ext cx="9525000" cy="738664"/>
          </a:xfrm>
        </p:spPr>
        <p:txBody>
          <a:bodyPr/>
          <a:lstStyle/>
          <a:p>
            <a:r>
              <a:rPr lang="es-ES_tradnl" dirty="0"/>
              <a:t>FLOTAR</a:t>
            </a:r>
            <a:endParaRPr lang="es-C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/>
          </p:nvPr>
        </p:nvSpPr>
        <p:spPr>
          <a:xfrm>
            <a:off x="1974850" y="2911475"/>
            <a:ext cx="15621000" cy="4739759"/>
          </a:xfrm>
        </p:spPr>
        <p:txBody>
          <a:bodyPr/>
          <a:lstStyle/>
          <a:p>
            <a:pPr algn="just"/>
            <a:r>
              <a:rPr lang="es-ES" sz="3600" dirty="0"/>
              <a:t>Podemos agregar una regla de estilo para hacer que la imagen “flote” a la derecha.</a:t>
            </a:r>
          </a:p>
          <a:p>
            <a:pPr algn="just"/>
            <a:endParaRPr lang="es-ES" sz="3600" dirty="0"/>
          </a:p>
          <a:p>
            <a:pPr algn="just"/>
            <a:endParaRPr lang="es-ES" sz="3600" dirty="0"/>
          </a:p>
          <a:p>
            <a:pPr algn="just"/>
            <a:endParaRPr lang="es-ES" sz="3600" dirty="0"/>
          </a:p>
          <a:p>
            <a:pPr algn="just"/>
            <a:r>
              <a:rPr lang="es-ES" sz="3600" dirty="0"/>
              <a:t>La salida será la siguiente:</a:t>
            </a:r>
          </a:p>
          <a:p>
            <a:pPr algn="just"/>
            <a:endParaRPr lang="es-ES" sz="3600" dirty="0"/>
          </a:p>
          <a:p>
            <a:pPr algn="just"/>
            <a:endParaRPr lang="es-ES" sz="3600" dirty="0"/>
          </a:p>
          <a:p>
            <a:pPr algn="just"/>
            <a:endParaRPr lang="es-ES" sz="3600" dirty="0"/>
          </a:p>
          <a:p>
            <a:pPr algn="just"/>
            <a:endParaRPr lang="es-CL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BB7A281-DDC3-4090-B0D8-9A7B941108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8250" y="3825875"/>
            <a:ext cx="7572375" cy="11430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8F6CEE7-1BE4-4936-B2C1-BABFAAE9E1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6435" y="6409288"/>
            <a:ext cx="12396004" cy="4123464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29050" y="415288"/>
            <a:ext cx="1843465" cy="1676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9061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>
          <a:xfrm>
            <a:off x="5403850" y="884157"/>
            <a:ext cx="9525000" cy="738664"/>
          </a:xfrm>
        </p:spPr>
        <p:txBody>
          <a:bodyPr/>
          <a:lstStyle/>
          <a:p>
            <a:r>
              <a:rPr lang="es-ES_tradnl" dirty="0"/>
              <a:t>ALINEACIÓN</a:t>
            </a:r>
            <a:endParaRPr lang="es-C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/>
          </p:nvPr>
        </p:nvSpPr>
        <p:spPr>
          <a:xfrm>
            <a:off x="1974850" y="2911475"/>
            <a:ext cx="15697200" cy="4185761"/>
          </a:xfrm>
        </p:spPr>
        <p:txBody>
          <a:bodyPr/>
          <a:lstStyle/>
          <a:p>
            <a:pPr algn="just"/>
            <a:r>
              <a:rPr lang="es-ES" sz="3600" dirty="0"/>
              <a:t>Se puede centrar horizontalmente un elemento de bloque utilizando la propiedad margin con el valor auto. Por ejemplo:</a:t>
            </a:r>
          </a:p>
          <a:p>
            <a:pPr algn="just"/>
            <a:endParaRPr lang="es-ES" sz="3600" dirty="0"/>
          </a:p>
          <a:p>
            <a:pPr algn="just"/>
            <a:endParaRPr lang="es-ES" sz="3600" dirty="0"/>
          </a:p>
          <a:p>
            <a:pPr algn="just"/>
            <a:endParaRPr lang="es-ES" sz="3600" dirty="0"/>
          </a:p>
          <a:p>
            <a:pPr algn="just"/>
            <a:endParaRPr lang="es-ES" sz="3600" dirty="0"/>
          </a:p>
          <a:p>
            <a:pPr algn="just"/>
            <a:r>
              <a:rPr lang="es-ES" sz="3600" dirty="0"/>
              <a:t>El resultado es el siguiente:</a:t>
            </a:r>
          </a:p>
          <a:p>
            <a:pPr algn="just"/>
            <a:endParaRPr lang="es-CL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AADCE7B-3DA4-4225-997B-19A0A93CC9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8894" y="4226479"/>
            <a:ext cx="4316477" cy="2053156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B48A7C85-A122-43C8-A860-CE4F480E92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3450" y="4259774"/>
            <a:ext cx="4789075" cy="2019861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F3BEC0B0-5F42-45F0-8A60-75AD054103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1650" y="7135298"/>
            <a:ext cx="13093751" cy="2501183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529050" y="415288"/>
            <a:ext cx="1843465" cy="1676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0436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>
          <a:xfrm>
            <a:off x="5403850" y="884157"/>
            <a:ext cx="9525000" cy="738664"/>
          </a:xfrm>
        </p:spPr>
        <p:txBody>
          <a:bodyPr/>
          <a:lstStyle/>
          <a:p>
            <a:r>
              <a:rPr lang="es-ES_tradnl" dirty="0"/>
              <a:t>ALINEACIÓN</a:t>
            </a:r>
            <a:endParaRPr lang="es-C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/>
          </p:nvPr>
        </p:nvSpPr>
        <p:spPr>
          <a:xfrm>
            <a:off x="1974850" y="2911475"/>
            <a:ext cx="15621000" cy="4739759"/>
          </a:xfrm>
        </p:spPr>
        <p:txBody>
          <a:bodyPr/>
          <a:lstStyle/>
          <a:p>
            <a:pPr algn="just"/>
            <a:r>
              <a:rPr lang="es-ES" sz="3600" dirty="0"/>
              <a:t>Alineación de texto, el texto se puede alinear utilizando el atributo text-align con el valor center.</a:t>
            </a:r>
          </a:p>
          <a:p>
            <a:pPr algn="just"/>
            <a:endParaRPr lang="es-ES" sz="3600" dirty="0"/>
          </a:p>
          <a:p>
            <a:pPr algn="just"/>
            <a:endParaRPr lang="es-ES" sz="3600" dirty="0"/>
          </a:p>
          <a:p>
            <a:pPr algn="just"/>
            <a:endParaRPr lang="es-ES" sz="3600" dirty="0"/>
          </a:p>
          <a:p>
            <a:pPr algn="just"/>
            <a:endParaRPr lang="es-ES" sz="3600" dirty="0"/>
          </a:p>
          <a:p>
            <a:pPr algn="just"/>
            <a:endParaRPr lang="es-ES" sz="3600" dirty="0"/>
          </a:p>
          <a:p>
            <a:pPr algn="just"/>
            <a:r>
              <a:rPr lang="es-ES" sz="3600" dirty="0"/>
              <a:t>El resultado será el siguiente:</a:t>
            </a:r>
          </a:p>
          <a:p>
            <a:pPr algn="just"/>
            <a:endParaRPr lang="es-CL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7FE9CFC-817D-4038-A231-E668A71497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5074" y="4447406"/>
            <a:ext cx="5946166" cy="190819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38EFE21B-19F3-422D-8CAC-60CDB1D02E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5350" y="4435476"/>
            <a:ext cx="4543307" cy="1908189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2BB3CB9-7CCE-4F14-8A68-74BA4B8FE3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8522" y="7867666"/>
            <a:ext cx="14593656" cy="167640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529050" y="415288"/>
            <a:ext cx="1843465" cy="1676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317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30352212-10B1-B041-82C3-4A69660904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99050" y="5502275"/>
            <a:ext cx="10668000" cy="2492990"/>
          </a:xfrm>
          <a:solidFill>
            <a:srgbClr val="317DE2"/>
          </a:solidFill>
        </p:spPr>
        <p:txBody>
          <a:bodyPr/>
          <a:lstStyle/>
          <a:p>
            <a:r>
              <a:rPr lang="es-CL" dirty="0"/>
              <a:t>INTRODUCCIÓN A LAS HOJAS </a:t>
            </a:r>
            <a:r>
              <a:rPr lang="es-CL"/>
              <a:t>DE ESTILO II</a:t>
            </a:r>
            <a:endParaRPr lang="es-CL" dirty="0"/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464235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>
          <a:xfrm>
            <a:off x="5403850" y="884157"/>
            <a:ext cx="9525000" cy="738664"/>
          </a:xfrm>
        </p:spPr>
        <p:txBody>
          <a:bodyPr/>
          <a:lstStyle/>
          <a:p>
            <a:r>
              <a:rPr lang="es-ES_tradnl" dirty="0"/>
              <a:t>INTRODUCCIÓN</a:t>
            </a:r>
            <a:endParaRPr lang="es-C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/>
          </p:nvPr>
        </p:nvSpPr>
        <p:spPr>
          <a:xfrm>
            <a:off x="1974850" y="2911475"/>
            <a:ext cx="15621000" cy="2215991"/>
          </a:xfrm>
        </p:spPr>
        <p:txBody>
          <a:bodyPr wrap="square" lIns="0" tIns="0" rIns="0" bIns="0" anchor="t">
            <a:spAutoFit/>
          </a:bodyPr>
          <a:lstStyle/>
          <a:p>
            <a:pPr algn="just"/>
            <a:r>
              <a:rPr lang="es-ES_tradnl" sz="3600" dirty="0">
                <a:latin typeface="Arial"/>
                <a:cs typeface="Arial"/>
              </a:rPr>
              <a:t>Las  hojas de estilo permiten realizar efectos gráficos muy interesantes, pero tan importante como los gráficos es el manejo de “Textos” y sus respectivos formatos. En esta sesión trabajaremos con el posicionamiento del texto en una página y sus respectivos  colores de fuentes y fondo.  </a:t>
            </a:r>
            <a:endParaRPr lang="es-CL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9050" y="415288"/>
            <a:ext cx="1843465" cy="1676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176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>
          <a:xfrm>
            <a:off x="5403850" y="884157"/>
            <a:ext cx="9525000" cy="738664"/>
          </a:xfrm>
        </p:spPr>
        <p:txBody>
          <a:bodyPr/>
          <a:lstStyle/>
          <a:p>
            <a:r>
              <a:rPr lang="es-ES_tradnl" dirty="0"/>
              <a:t>CONTENIDOS</a:t>
            </a:r>
            <a:endParaRPr lang="es-C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/>
          </p:nvPr>
        </p:nvSpPr>
        <p:spPr>
          <a:xfrm>
            <a:off x="1974850" y="3368675"/>
            <a:ext cx="18129250" cy="4739759"/>
          </a:xfrm>
        </p:spPr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_tradnl" sz="3600" dirty="0"/>
              <a:t>Modelo de caja CSS.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_tradnl" sz="3600" dirty="0"/>
              <a:t>Manejo de colores.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_tradnl" sz="3600" dirty="0"/>
              <a:t>Manejo de texto.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_tradnl" sz="3600" dirty="0"/>
              <a:t>Manejo de fuentes.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_tradnl" sz="3600" dirty="0"/>
              <a:t>Manejo de fondos de elementos.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_tradnl" sz="3600" dirty="0"/>
              <a:t>Posicionamiento de elementos.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ES_tradnl" sz="36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ES_tradnl" sz="36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CL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9050" y="415288"/>
            <a:ext cx="1843465" cy="1676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003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>
          <a:xfrm>
            <a:off x="5403850" y="884157"/>
            <a:ext cx="9525000" cy="738664"/>
          </a:xfrm>
        </p:spPr>
        <p:txBody>
          <a:bodyPr/>
          <a:lstStyle/>
          <a:p>
            <a:r>
              <a:rPr lang="es-ES_tradnl" dirty="0"/>
              <a:t>COLORES</a:t>
            </a:r>
            <a:endParaRPr lang="es-C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/>
          </p:nvPr>
        </p:nvSpPr>
        <p:spPr>
          <a:xfrm>
            <a:off x="1974850" y="2911475"/>
            <a:ext cx="15621000" cy="6401753"/>
          </a:xfrm>
        </p:spPr>
        <p:txBody>
          <a:bodyPr/>
          <a:lstStyle/>
          <a:p>
            <a:pPr algn="just"/>
            <a:r>
              <a:rPr lang="es-ES" sz="3600" dirty="0"/>
              <a:t>Los colores en CSS se definen utilizando una de las siguientes formas:</a:t>
            </a:r>
          </a:p>
          <a:p>
            <a:pPr algn="just"/>
            <a:endParaRPr lang="es-ES" sz="3600" dirty="0"/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s-ES" sz="3600" dirty="0"/>
              <a:t>Nombre del color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s-ES" sz="3600" dirty="0"/>
              <a:t>RGB (red, green, blue)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s-ES" sz="3600" dirty="0"/>
              <a:t>HEX o valores Hexadecimales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s-ES" sz="3600" dirty="0"/>
              <a:t>HSL (Hue, Saturation, Light)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s-ES" sz="3600" dirty="0"/>
              <a:t>RGBA(Red, Green, Blue, Alpha)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s-ES" sz="3600" dirty="0"/>
              <a:t>HSLA (Hue, Saturation, Light, Alpha)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s-ES" sz="3600" dirty="0"/>
          </a:p>
          <a:p>
            <a:pPr algn="just"/>
            <a:r>
              <a:rPr lang="es-ES" sz="3600" dirty="0"/>
              <a:t>Los colores en CSS se aplican al fondo de un elemento, al color del texto y al color de los bordes.</a:t>
            </a:r>
          </a:p>
          <a:p>
            <a:pPr algn="just"/>
            <a:endParaRPr lang="es-CL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17C266D-A376-2542-8486-6F28AA56F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3871" y="3902075"/>
            <a:ext cx="7543800" cy="195977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29050" y="415288"/>
            <a:ext cx="1843465" cy="1676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634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>
          <a:xfrm>
            <a:off x="5403850" y="884157"/>
            <a:ext cx="9525000" cy="738664"/>
          </a:xfrm>
        </p:spPr>
        <p:txBody>
          <a:bodyPr/>
          <a:lstStyle/>
          <a:p>
            <a:r>
              <a:rPr lang="es-ES_tradnl" dirty="0"/>
              <a:t>TEXTO</a:t>
            </a:r>
            <a:endParaRPr lang="es-C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/>
          </p:nvPr>
        </p:nvSpPr>
        <p:spPr>
          <a:xfrm>
            <a:off x="1974850" y="2911475"/>
            <a:ext cx="16687800" cy="6955750"/>
          </a:xfrm>
        </p:spPr>
        <p:txBody>
          <a:bodyPr/>
          <a:lstStyle/>
          <a:p>
            <a:pPr algn="just"/>
            <a:r>
              <a:rPr lang="es-ES" sz="3600" dirty="0"/>
              <a:t>Las reglas de estilo asociadas al texto son:</a:t>
            </a:r>
          </a:p>
          <a:p>
            <a:pPr algn="just"/>
            <a:endParaRPr lang="es-ES" sz="3600" dirty="0"/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s-ES" sz="3600" dirty="0"/>
              <a:t>Color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s-ES" sz="3600" dirty="0"/>
              <a:t>Alineación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s-ES" sz="3600" dirty="0"/>
              <a:t>Decoración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s-ES" sz="3600" dirty="0"/>
              <a:t>Transformación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s-ES" sz="3600" dirty="0"/>
              <a:t>Espaciado de caracteres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s-ES" sz="3600" dirty="0"/>
              <a:t>Altura de la línea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s-ES" sz="3600" dirty="0"/>
              <a:t>Dirección del texto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s-ES" sz="3600" dirty="0"/>
              <a:t>Espaciado entre palabras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s-ES" sz="3600" dirty="0"/>
              <a:t>Sombra del texto.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s-ES" sz="3600" dirty="0"/>
              <a:t>Etc.</a:t>
            </a:r>
          </a:p>
          <a:p>
            <a:pPr algn="just"/>
            <a:endParaRPr lang="es-CL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4650" y="3749675"/>
            <a:ext cx="9613578" cy="3687026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29050" y="415288"/>
            <a:ext cx="1843465" cy="1676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727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>
          <a:xfrm>
            <a:off x="5403850" y="884157"/>
            <a:ext cx="9525000" cy="738664"/>
          </a:xfrm>
        </p:spPr>
        <p:txBody>
          <a:bodyPr/>
          <a:lstStyle/>
          <a:p>
            <a:r>
              <a:rPr lang="es-ES_tradnl" dirty="0"/>
              <a:t>FUENTES</a:t>
            </a:r>
            <a:endParaRPr lang="es-C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/>
          </p:nvPr>
        </p:nvSpPr>
        <p:spPr>
          <a:xfrm>
            <a:off x="1898650" y="2911475"/>
            <a:ext cx="15697200" cy="4739759"/>
          </a:xfrm>
        </p:spPr>
        <p:txBody>
          <a:bodyPr/>
          <a:lstStyle/>
          <a:p>
            <a:pPr algn="just"/>
            <a:r>
              <a:rPr lang="es-ES" sz="3600" dirty="0"/>
              <a:t>Las reglas de estilo, asociadas a las fuentes, permiten modificar las siguientes características:</a:t>
            </a:r>
          </a:p>
          <a:p>
            <a:pPr algn="just"/>
            <a:endParaRPr lang="es-ES" sz="3600" dirty="0"/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s-ES" sz="3600" dirty="0"/>
              <a:t>Familia de fuentes.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s-ES" sz="3600" dirty="0"/>
              <a:t>Estilo de la fuente.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s-ES" sz="3600" dirty="0"/>
              <a:t>Tamaño de la fuente.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s-ES" sz="3600" dirty="0"/>
              <a:t>Peso de la fuente. 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s-ES" sz="3600" dirty="0"/>
              <a:t>Etc.</a:t>
            </a:r>
          </a:p>
          <a:p>
            <a:pPr algn="just"/>
            <a:endParaRPr lang="es-CL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9050" y="415288"/>
            <a:ext cx="1843465" cy="1676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98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>
          <a:xfrm>
            <a:off x="5403850" y="884157"/>
            <a:ext cx="9525000" cy="738664"/>
          </a:xfrm>
        </p:spPr>
        <p:txBody>
          <a:bodyPr/>
          <a:lstStyle/>
          <a:p>
            <a:r>
              <a:rPr lang="es-ES_tradnl" dirty="0"/>
              <a:t>FUENTES</a:t>
            </a:r>
            <a:endParaRPr lang="es-C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/>
          </p:nvPr>
        </p:nvSpPr>
        <p:spPr>
          <a:xfrm>
            <a:off x="1974850" y="2911475"/>
            <a:ext cx="15621000" cy="6647974"/>
          </a:xfrm>
        </p:spPr>
        <p:txBody>
          <a:bodyPr/>
          <a:lstStyle/>
          <a:p>
            <a:pPr algn="just"/>
            <a:r>
              <a:rPr lang="es-ES" sz="3600" dirty="0"/>
              <a:t>Por ejemplo:</a:t>
            </a:r>
          </a:p>
          <a:p>
            <a:pPr algn="just"/>
            <a:endParaRPr lang="es-ES" sz="3600" dirty="0"/>
          </a:p>
          <a:p>
            <a:pPr algn="just"/>
            <a:endParaRPr lang="es-ES" sz="3600" dirty="0"/>
          </a:p>
          <a:p>
            <a:pPr algn="just"/>
            <a:endParaRPr lang="es-ES" sz="3600" dirty="0"/>
          </a:p>
          <a:p>
            <a:pPr algn="just"/>
            <a:endParaRPr lang="es-ES" sz="3600" dirty="0"/>
          </a:p>
          <a:p>
            <a:pPr algn="just"/>
            <a:endParaRPr lang="es-ES" sz="3600" dirty="0"/>
          </a:p>
          <a:p>
            <a:pPr algn="just"/>
            <a:endParaRPr lang="es-ES" sz="3600" dirty="0"/>
          </a:p>
          <a:p>
            <a:pPr algn="just"/>
            <a:endParaRPr lang="es-ES" sz="3600" dirty="0"/>
          </a:p>
          <a:p>
            <a:pPr algn="just"/>
            <a:r>
              <a:rPr lang="es-ES" sz="3600" dirty="0"/>
              <a:t>La familia, define una fuente en particular ('Courier New’), su reemplazo (Courier) y si no encuentra ninguna, la fuente tipo monospace que encuentre por defecto en el computador, de tamaño 40px y el peso de la fuente será “negrita”.</a:t>
            </a:r>
            <a:endParaRPr lang="es-CL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EAAE8E0-C844-C440-A1E6-3092B5DE5E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0850" y="3597275"/>
            <a:ext cx="12076706" cy="322262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29050" y="415288"/>
            <a:ext cx="1843465" cy="1676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237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51707BD7-A4BC-F44C-BD87-6356E57046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6650" y="6290390"/>
            <a:ext cx="10191750" cy="4191000"/>
          </a:xfrm>
          <a:prstGeom prst="rect">
            <a:avLst/>
          </a:prstGeom>
        </p:spPr>
      </p:pic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>
          <a:xfrm>
            <a:off x="5403850" y="884157"/>
            <a:ext cx="9525000" cy="738664"/>
          </a:xfrm>
        </p:spPr>
        <p:txBody>
          <a:bodyPr/>
          <a:lstStyle/>
          <a:p>
            <a:r>
              <a:rPr lang="es-ES_tradnl" dirty="0"/>
              <a:t>FONDOS</a:t>
            </a:r>
            <a:endParaRPr lang="es-C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/>
          </p:nvPr>
        </p:nvSpPr>
        <p:spPr>
          <a:xfrm>
            <a:off x="1898650" y="2911475"/>
            <a:ext cx="15773400" cy="4185761"/>
          </a:xfrm>
        </p:spPr>
        <p:txBody>
          <a:bodyPr/>
          <a:lstStyle/>
          <a:p>
            <a:pPr algn="just"/>
            <a:r>
              <a:rPr lang="es-ES" sz="3600" dirty="0"/>
              <a:t>Las reglas de estilo de fondos, permite modificar las siguientes características:</a:t>
            </a:r>
          </a:p>
          <a:p>
            <a:pPr algn="just"/>
            <a:endParaRPr lang="es-ES" sz="3600" dirty="0"/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s-ES" sz="3600" dirty="0"/>
              <a:t>Color de fondo.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s-ES" sz="3600" dirty="0"/>
              <a:t>Imagen de fondo.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s-ES" sz="3600" dirty="0"/>
              <a:t>Si la imagen de fondo se repite en el eje X, en el eje Y o no se repite.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s-ES" sz="3600" dirty="0"/>
              <a:t>La ubicación de la imagen en el bloque (posición).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s-ES" sz="3600" dirty="0"/>
              <a:t>Etc.</a:t>
            </a:r>
          </a:p>
          <a:p>
            <a:pPr algn="just"/>
            <a:endParaRPr lang="es-CL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29050" y="415288"/>
            <a:ext cx="1843465" cy="1676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087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>
          <a:xfrm>
            <a:off x="5403850" y="884157"/>
            <a:ext cx="9525000" cy="738664"/>
          </a:xfrm>
        </p:spPr>
        <p:txBody>
          <a:bodyPr/>
          <a:lstStyle/>
          <a:p>
            <a:r>
              <a:rPr lang="es-ES_tradnl" dirty="0"/>
              <a:t>FLOTAR</a:t>
            </a:r>
            <a:endParaRPr lang="es-C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/>
          </p:nvPr>
        </p:nvSpPr>
        <p:spPr>
          <a:xfrm>
            <a:off x="1974850" y="2911475"/>
            <a:ext cx="15621000" cy="4739759"/>
          </a:xfrm>
        </p:spPr>
        <p:txBody>
          <a:bodyPr/>
          <a:lstStyle/>
          <a:p>
            <a:pPr algn="just"/>
            <a:r>
              <a:rPr lang="es-ES" sz="3600" dirty="0"/>
              <a:t>En CSS los elemento se pueden alinear o flotar hacia la derecha o izquierda, rompiendo el algoritmo básico de dibujo de HTML.</a:t>
            </a:r>
          </a:p>
          <a:p>
            <a:pPr algn="just"/>
            <a:endParaRPr lang="es-ES" sz="3600" dirty="0"/>
          </a:p>
          <a:p>
            <a:pPr algn="just"/>
            <a:r>
              <a:rPr lang="es-ES" sz="3600" dirty="0"/>
              <a:t>El algoritmo de dibujo define que los elementos siempre se van a dibujar de izquierda a derecha y de arriba abajo.</a:t>
            </a:r>
          </a:p>
          <a:p>
            <a:pPr algn="just"/>
            <a:endParaRPr lang="es-ES" sz="3600" dirty="0"/>
          </a:p>
          <a:p>
            <a:pPr algn="just"/>
            <a:r>
              <a:rPr lang="es-ES" sz="3600" dirty="0"/>
              <a:t>Así, si hay que posicionar dos elementos y uno de ellos no cabe de forma horizontal, automáticamente se pasa a la siguiente línea. </a:t>
            </a:r>
          </a:p>
          <a:p>
            <a:pPr algn="just"/>
            <a:endParaRPr lang="es-CL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9050" y="415288"/>
            <a:ext cx="1843465" cy="1676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555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7e326ec-e75a-44cf-ab99-a84221681e58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5B75D4D117AD34992BEA64BC812A0C3" ma:contentTypeVersion="10" ma:contentTypeDescription="Crear nuevo documento." ma:contentTypeScope="" ma:versionID="863abe8e4445a4219002ef0e2fa49975">
  <xsd:schema xmlns:xsd="http://www.w3.org/2001/XMLSchema" xmlns:xs="http://www.w3.org/2001/XMLSchema" xmlns:p="http://schemas.microsoft.com/office/2006/metadata/properties" xmlns:ns2="97e326ec-e75a-44cf-ab99-a84221681e58" xmlns:ns3="896d676a-77ec-4696-9592-30e71512d6b5" targetNamespace="http://schemas.microsoft.com/office/2006/metadata/properties" ma:root="true" ma:fieldsID="0277f73b66585d7c92c94cf4002b1b61" ns2:_="" ns3:_="">
    <xsd:import namespace="97e326ec-e75a-44cf-ab99-a84221681e58"/>
    <xsd:import namespace="896d676a-77ec-4696-9592-30e71512d6b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LengthInSeconds" minOccurs="0"/>
                <xsd:element ref="ns2:MediaServiceDateTaken" minOccurs="0"/>
                <xsd:element ref="ns2:lcf76f155ced4ddcb4097134ff3c332f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7e326ec-e75a-44cf-ab99-a84221681e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3" nillable="true" ma:displayName="MediaServiceDateTaken" ma:internalName="MediaServiceDateTaken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Etiquetas de imagen" ma:readOnly="false" ma:fieldId="{5cf76f15-5ced-4ddc-b409-7134ff3c332f}" ma:taxonomyMulti="true" ma:sspId="e2f773bf-f00b-42a6-8b07-050935be226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96d676a-77ec-4696-9592-30e71512d6b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00A64F5-C04B-4FDE-9289-FEC6D6F8A49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E98113A-C4B4-44C4-9E63-B1B00B33F2D1}"/>
</file>

<file path=customXml/itemProps3.xml><?xml version="1.0" encoding="utf-8"?>
<ds:datastoreItem xmlns:ds="http://schemas.openxmlformats.org/officeDocument/2006/customXml" ds:itemID="{A583F0A7-7662-4660-B058-12D1EAB18B2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1632</TotalTime>
  <Words>476</Words>
  <Application>Microsoft Office PowerPoint</Application>
  <PresentationFormat>Personalizado</PresentationFormat>
  <Paragraphs>105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5" baseType="lpstr"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 03</dc:title>
  <cp:lastModifiedBy>Cuenta Microsoft</cp:lastModifiedBy>
  <cp:revision>86</cp:revision>
  <dcterms:created xsi:type="dcterms:W3CDTF">2021-04-02T01:36:00Z</dcterms:created>
  <dcterms:modified xsi:type="dcterms:W3CDTF">2023-01-03T13:30:02Z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2021-03-30T00:00:00Z</vt:filetime>
  </property>
  <property fmtid="{D5CDD505-2E9C-101B-9397-08002B2CF9AE}" pid="3" name="Creator">
    <vt:lpwstr>Adobe Illustrator 25.2 (Macintosh)</vt:lpwstr>
  </property>
  <property fmtid="{D5CDD505-2E9C-101B-9397-08002B2CF9AE}" pid="4" name="LastSaved">
    <vt:filetime>2021-04-02T00:00:00Z</vt:filetime>
  </property>
  <property fmtid="{D5CDD505-2E9C-101B-9397-08002B2CF9AE}" pid="5" name="ContentTypeId">
    <vt:lpwstr>0x010100B5B75D4D117AD34992BEA64BC812A0C3</vt:lpwstr>
  </property>
</Properties>
</file>