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9"/>
  </p:handoutMasterIdLst>
  <p:sldIdLst>
    <p:sldId id="267" r:id="rId5"/>
    <p:sldId id="277" r:id="rId6"/>
    <p:sldId id="296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9" r:id="rId16"/>
    <p:sldId id="320" r:id="rId17"/>
    <p:sldId id="321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AF7C0-74EE-487C-A7C1-E3C134AC3F40}" v="28" dt="2023-01-03T17:10:06.077"/>
    <p1510:client id="{E89281F6-2570-475D-BA0D-47C1660CF71A}" v="3" dt="2023-01-03T16:59:05.0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E89281F6-2570-475D-BA0D-47C1660CF71A}"/>
    <pc:docChg chg="addSld delSld">
      <pc:chgData name="Pamela Menares A." userId="S::pmenaresa@duoc.cl::a95b9275-3465-4317-aedc-8c1ab3c21493" providerId="AD" clId="Web-{E89281F6-2570-475D-BA0D-47C1660CF71A}" dt="2023-01-03T16:59:05.083" v="2"/>
      <pc:docMkLst>
        <pc:docMk/>
      </pc:docMkLst>
      <pc:sldChg chg="del">
        <pc:chgData name="Pamela Menares A." userId="S::pmenaresa@duoc.cl::a95b9275-3465-4317-aedc-8c1ab3c21493" providerId="AD" clId="Web-{E89281F6-2570-475D-BA0D-47C1660CF71A}" dt="2023-01-03T16:58:58.333" v="0"/>
        <pc:sldMkLst>
          <pc:docMk/>
          <pc:sldMk cId="4258784292" sldId="291"/>
        </pc:sldMkLst>
      </pc:sldChg>
      <pc:sldChg chg="del">
        <pc:chgData name="Pamela Menares A." userId="S::pmenaresa@duoc.cl::a95b9275-3465-4317-aedc-8c1ab3c21493" providerId="AD" clId="Web-{E89281F6-2570-475D-BA0D-47C1660CF71A}" dt="2023-01-03T16:58:59.661" v="1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E89281F6-2570-475D-BA0D-47C1660CF71A}" dt="2023-01-03T16:59:05.083" v="2"/>
        <pc:sldMkLst>
          <pc:docMk/>
          <pc:sldMk cId="829788260" sldId="321"/>
        </pc:sldMkLst>
      </pc:sldChg>
    </pc:docChg>
  </pc:docChgLst>
  <pc:docChgLst>
    <pc:chgData name="Pamela Menares A." userId="S::pmenaresa@duoc.cl::a95b9275-3465-4317-aedc-8c1ab3c21493" providerId="AD" clId="Web-{9A0AF7C0-74EE-487C-A7C1-E3C134AC3F40}"/>
    <pc:docChg chg="modSld">
      <pc:chgData name="Pamela Menares A." userId="S::pmenaresa@duoc.cl::a95b9275-3465-4317-aedc-8c1ab3c21493" providerId="AD" clId="Web-{9A0AF7C0-74EE-487C-A7C1-E3C134AC3F40}" dt="2023-01-03T17:10:04.108" v="14" actId="20577"/>
      <pc:docMkLst>
        <pc:docMk/>
      </pc:docMkLst>
      <pc:sldChg chg="modSp">
        <pc:chgData name="Pamela Menares A." userId="S::pmenaresa@duoc.cl::a95b9275-3465-4317-aedc-8c1ab3c21493" providerId="AD" clId="Web-{9A0AF7C0-74EE-487C-A7C1-E3C134AC3F40}" dt="2023-01-03T17:10:04.108" v="14" actId="20577"/>
        <pc:sldMkLst>
          <pc:docMk/>
          <pc:sldMk cId="288403067" sldId="313"/>
        </pc:sldMkLst>
        <pc:spChg chg="mod">
          <ac:chgData name="Pamela Menares A." userId="S::pmenaresa@duoc.cl::a95b9275-3465-4317-aedc-8c1ab3c21493" providerId="AD" clId="Web-{9A0AF7C0-74EE-487C-A7C1-E3C134AC3F40}" dt="2023-01-03T17:10:04.108" v="14" actId="20577"/>
          <ac:spMkLst>
            <pc:docMk/>
            <pc:sldMk cId="288403067" sldId="313"/>
            <ac:spMk id="3" creationId="{00000000-0000-0000-0000-000000000000}"/>
          </ac:spMkLst>
        </pc:spChg>
      </pc:sldChg>
      <pc:sldChg chg="modSp">
        <pc:chgData name="Pamela Menares A." userId="S::pmenaresa@duoc.cl::a95b9275-3465-4317-aedc-8c1ab3c21493" providerId="AD" clId="Web-{9A0AF7C0-74EE-487C-A7C1-E3C134AC3F40}" dt="2023-01-03T17:09:40.342" v="2" actId="20577"/>
        <pc:sldMkLst>
          <pc:docMk/>
          <pc:sldMk cId="1107163388" sldId="315"/>
        </pc:sldMkLst>
        <pc:spChg chg="mod">
          <ac:chgData name="Pamela Menares A." userId="S::pmenaresa@duoc.cl::a95b9275-3465-4317-aedc-8c1ab3c21493" providerId="AD" clId="Web-{9A0AF7C0-74EE-487C-A7C1-E3C134AC3F40}" dt="2023-01-03T17:09:40.342" v="2" actId="20577"/>
          <ac:spMkLst>
            <pc:docMk/>
            <pc:sldMk cId="1107163388" sldId="31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1661993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CONSTRUCCIÓN DEL SITIO WEB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UX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6401753"/>
          </a:xfrm>
        </p:spPr>
        <p:txBody>
          <a:bodyPr/>
          <a:lstStyle/>
          <a:p>
            <a:pPr algn="just"/>
            <a:r>
              <a:rPr lang="es-ES" sz="3600" dirty="0"/>
              <a:t>El UX Design abarca diferentes actividades: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 investigación del usuario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Las pruebas de usabilidad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Arquitectura de la información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Diseño de la interacción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Estrategia del contenido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Diseño visual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Recopilación de datos (análisis de indicadores)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_tradnl" sz="3600" dirty="0"/>
              <a:t>DISEÑO UX</a:t>
            </a:r>
            <a:endParaRPr lang="es-CL" sz="3600" dirty="0"/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29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DE LA PÁGINA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529375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>
                <a:latin typeface="Arial"/>
                <a:cs typeface="Arial"/>
              </a:rPr>
              <a:t>Si bien el objetivo de esta asignatura NO ES el enseñarte a diseñar una página, es necesario que, en el proceso de desarrollo de tu proyecto, analices y pruebes distintas interfaces gráficas y experiencias de usuario.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de las formas más simples es el prototipado.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>
                <a:latin typeface="Arial"/>
                <a:cs typeface="Arial"/>
              </a:rPr>
              <a:t>En el caso de la web existen muchos softwares que te permiten diseñar y probar las interfaces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716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DE LA PÁGINA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80393" y="2911475"/>
            <a:ext cx="15849600" cy="5786199"/>
          </a:xfrm>
        </p:spPr>
        <p:txBody>
          <a:bodyPr/>
          <a:lstStyle/>
          <a:p>
            <a:pPr algn="just"/>
            <a:r>
              <a:rPr lang="es-ES" sz="3600" dirty="0"/>
              <a:t>Existen dos conceptos básicos que debemos tener en cuenta para realizar esta etapa, ellos son Wireframe y Mockup.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Un wireframe es la primera representación de un diseño. 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Los wireframes básicamente tienen dos objetivos:</a:t>
            </a:r>
          </a:p>
          <a:p>
            <a:pPr algn="just"/>
            <a:endParaRPr lang="es-ES" sz="3600" dirty="0"/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" sz="3400" dirty="0"/>
              <a:t>Mostrar el tipo de contenido que conforma el diseño del sitio.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s-ES" sz="3400" dirty="0"/>
              <a:t>Mostrar dónde se ubica ese contenido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B800FC-6990-E04B-87A9-C316372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393" y="3902075"/>
            <a:ext cx="3276600" cy="42453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670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DE LA PÁGINA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80393" y="2911475"/>
            <a:ext cx="12186457" cy="4739759"/>
          </a:xfrm>
        </p:spPr>
        <p:txBody>
          <a:bodyPr/>
          <a:lstStyle/>
          <a:p>
            <a:pPr algn="just"/>
            <a:r>
              <a:rPr lang="es-ES" sz="3600" dirty="0"/>
              <a:t>Un mockup es una representación visual y estática de un diseño.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Los mockups se utilizan para que los miembros de equipo tengan una idea más clara de cómo lucirá el sitio web.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Es una idea exacta de cómo se verá al sitio web una vez que se pase a la siguiente fase.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DDFD33-AB32-B142-8C4B-AD45DF98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0" y="2682875"/>
            <a:ext cx="2667000" cy="52612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163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1661993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CONSTRUCCIÓN DEL SITIO WEB</a:t>
            </a:r>
          </a:p>
        </p:txBody>
      </p:sp>
    </p:spTree>
    <p:extLst>
      <p:ext uri="{BB962C8B-B14F-4D97-AF65-F5344CB8AC3E}">
        <p14:creationId xmlns:p14="http://schemas.microsoft.com/office/powerpoint/2010/main" val="8297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4431983"/>
          </a:xfrm>
        </p:spPr>
        <p:txBody>
          <a:bodyPr/>
          <a:lstStyle/>
          <a:p>
            <a:pPr algn="just"/>
            <a:r>
              <a:rPr lang="es-ES" sz="3600" dirty="0"/>
              <a:t>Hasta el momento hemos creado páginas web y mejorado su presentación con la ayuda de Bootstrap, pero al crear un sitio web (conjunto de páginas y tecnologías) el trabajo comienza antes de la “escritura del código” de nuestras  páginas, comienza con los requerimientos del usuario y el “diseño” de las interfaces (UI) y la incorporación de técnicas de experiencia de usuario (UX).  Lo antes mencionado queda plasmado en gráficas con herramientas para el diseño de  Wireframe y  Mockup.  En esta sesión se realizará una introducción a estos temas y se finalizará con una actividad práctica. 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3293726" cy="36317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600" dirty="0"/>
              <a:t>Diseño UI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600" dirty="0"/>
              <a:t>Diseño UX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600" dirty="0"/>
              <a:t>Diseño de la página.</a:t>
            </a:r>
          </a:p>
          <a:p>
            <a:pPr algn="just"/>
            <a:endParaRPr lang="es-ES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UI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5847755"/>
          </a:xfrm>
        </p:spPr>
        <p:txBody>
          <a:bodyPr/>
          <a:lstStyle/>
          <a:p>
            <a:pPr algn="just"/>
            <a:r>
              <a:rPr lang="es-ES" sz="3600" dirty="0"/>
              <a:t>El diseño de interfaces (UI) de usuario o Diseño UI en palabras simples es la vista que permite a un usuario interactuar con el sistema.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Es decir, es el resultado de definir la forma, función, utilidad, ergonomía, imagen de marca y otros aspectos que afectan a la apariencia externa de las interfaces de usuario en sistemas de todo tipo. 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buena UI permite que el usuario tenga una buena experiencia con nuestra aplicación 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86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1477328"/>
          </a:xfrm>
        </p:spPr>
        <p:txBody>
          <a:bodyPr/>
          <a:lstStyle/>
          <a:p>
            <a:r>
              <a:rPr lang="es-ES_tradnl" dirty="0"/>
              <a:t>DISEÑO UI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5847755"/>
          </a:xfrm>
        </p:spPr>
        <p:txBody>
          <a:bodyPr/>
          <a:lstStyle/>
          <a:p>
            <a:r>
              <a:rPr lang="es-CL" sz="3600" dirty="0"/>
              <a:t>Un buen diseño de la interfaz de usuario permite que el usuario realice mejor sus tareas sin que su atención se vaya a la forma.</a:t>
            </a:r>
          </a:p>
          <a:p>
            <a:endParaRPr lang="es-CL" sz="3600" dirty="0"/>
          </a:p>
          <a:p>
            <a:pPr algn="just"/>
            <a:r>
              <a:rPr lang="es-CL" sz="3600" dirty="0"/>
              <a:t>El diseño y la tipografía se combinan para ofrecer usabilidad, mejorando la apariencia estética del diseño; la estética del diseño puede mejorar o dificultar la capacidad de los usuarios para utilizar las funciones de la interfaz.</a:t>
            </a:r>
          </a:p>
          <a:p>
            <a:endParaRPr lang="es-CL" sz="3600" dirty="0"/>
          </a:p>
          <a:p>
            <a:r>
              <a:rPr lang="es-CL" sz="3600" dirty="0"/>
              <a:t>El proceso de diseño de UI debe balancear el sistema para que no sólo sea operativo, sino también usable y adaptable.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6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1477328"/>
          </a:xfrm>
        </p:spPr>
        <p:txBody>
          <a:bodyPr/>
          <a:lstStyle/>
          <a:p>
            <a:r>
              <a:rPr lang="es-ES_tradnl" dirty="0"/>
              <a:t>DISEÑO UI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4185761"/>
          </a:xfrm>
        </p:spPr>
        <p:txBody>
          <a:bodyPr/>
          <a:lstStyle/>
          <a:p>
            <a:pPr algn="just"/>
            <a:r>
              <a:rPr lang="es-ES" sz="3600" dirty="0"/>
              <a:t>El diseño de UI es un proceso multidisciplinar que involucra al diseño gráfico, diseño industrial, diseño web, diseño de software, etc.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Las áreas de diseño industrial/gráfico aportan con gráficos, simbología y diagramas para hacer que el usuario entienda y aprenda lo más rápido posible sin afectar el funcionamiento técnico.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56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UX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6955750"/>
          </a:xfrm>
        </p:spPr>
        <p:txBody>
          <a:bodyPr/>
          <a:lstStyle/>
          <a:p>
            <a:pPr algn="just"/>
            <a:r>
              <a:rPr lang="es-ES" sz="3600" dirty="0"/>
              <a:t>UX Design (User Experience Design) o “Diseño de Experiencia de Usuario” es una filosofía de diseño que tiene por objetivo la creación de productos que resuelvan necesidades concretas de sus usuarios finales.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UX  lo podríamos definir como aquello que un usuario percibe al interactuar con un producto o servicio, es decir, si se siente encantado o feliz cuando usa la aplicación 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Una buena interface de usuario (UI) ayudará a que la experiencia del usuario (UX) sea buena, en rigor UX no agrega más funcionalidades si no lo que percibe es </a:t>
            </a:r>
            <a:r>
              <a:rPr lang="es-ES" sz="3600" dirty="0" err="1"/>
              <a:t>empatizar</a:t>
            </a:r>
            <a:r>
              <a:rPr lang="es-ES" sz="3600" dirty="0"/>
              <a:t> con el usuario. 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70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UX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6401753"/>
          </a:xfrm>
        </p:spPr>
        <p:txBody>
          <a:bodyPr/>
          <a:lstStyle/>
          <a:p>
            <a:pPr algn="just"/>
            <a:r>
              <a:rPr lang="es-ES" sz="3600" dirty="0"/>
              <a:t>El diseño UX trata de "diseñar" una nueva experiencia que contempla 3 aspectos: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La usabilidad</a:t>
            </a:r>
            <a:r>
              <a:rPr lang="es-ES" sz="3600" dirty="0"/>
              <a:t>: es la funcionalidad misma, la que permite que un producto cumpla el objetivo para el que fue creado sin problemas.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Accesibilidad: </a:t>
            </a:r>
            <a:r>
              <a:rPr lang="es-ES" sz="3600" dirty="0"/>
              <a:t>se refiere a qué tan fácil resulta para el usuario entender el producto.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1" dirty="0"/>
              <a:t>La Interacción: </a:t>
            </a:r>
            <a:r>
              <a:rPr lang="es-ES" sz="3600" dirty="0"/>
              <a:t>entre usuario y producto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6" name="Google Shape;18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8650" y="781001"/>
            <a:ext cx="1382687" cy="1486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5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DISEÑO UX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849600" cy="640175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" sz="3600" dirty="0"/>
              <a:t>El diseño UX llevado a un desarrollo web busca que la interacción entre las visitas y tu página sea lo más fluida posible, para que derive en la venta de tus servicios o productos.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Entre más satisfactoria sea la experiencia del cliente, mayor será la posibilidad que vuelva una y otra vez.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>
                <a:latin typeface="Arial"/>
                <a:cs typeface="Arial"/>
              </a:rPr>
              <a:t>Por eso es ideal que las acciones en la página sean simples, sin menús complejos, botones excesivos o efectos visuales irrelevantes que solo produzcan en el usuario confusión.</a:t>
            </a:r>
          </a:p>
          <a:p>
            <a:pPr algn="just"/>
            <a:endParaRPr lang="es-ES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50" y="607848"/>
            <a:ext cx="1676400" cy="12912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40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17816B-0A5B-45C1-8E7A-8D38483F9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806</Words>
  <Application>Microsoft Office PowerPoint</Application>
  <PresentationFormat>Personalizado</PresentationFormat>
  <Paragraphs>83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115</cp:revision>
  <dcterms:created xsi:type="dcterms:W3CDTF">2021-04-02T01:36:00Z</dcterms:created>
  <dcterms:modified xsi:type="dcterms:W3CDTF">2023-01-03T17:10:16Z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