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handoutMasterIdLst>
    <p:handoutMasterId r:id="rId16"/>
  </p:handoutMasterIdLst>
  <p:sldIdLst>
    <p:sldId id="267" r:id="rId5"/>
    <p:sldId id="277" r:id="rId6"/>
    <p:sldId id="29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9EA4A8"/>
    <a:srgbClr val="E60C7E"/>
    <a:srgbClr val="C9D11E"/>
    <a:srgbClr val="434342"/>
    <a:srgbClr val="EB7A2C"/>
    <a:srgbClr val="D52155"/>
    <a:srgbClr val="D6833D"/>
    <a:srgbClr val="00A9D8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7E9ED-C5FD-4FD0-94A3-B87A18CDFBA9}" v="4" dt="2023-01-03T13:29:27.15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0"/>
    <p:restoredTop sz="94607"/>
  </p:normalViewPr>
  <p:slideViewPr>
    <p:cSldViewPr>
      <p:cViewPr varScale="1">
        <p:scale>
          <a:sx n="49" d="100"/>
          <a:sy n="49" d="100"/>
        </p:scale>
        <p:origin x="893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Menares A." userId="S::pmenaresa@duoc.cl::a95b9275-3465-4317-aedc-8c1ab3c21493" providerId="AD" clId="Web-{0AF7E9ED-C5FD-4FD0-94A3-B87A18CDFBA9}"/>
    <pc:docChg chg="addSld delSld modSld">
      <pc:chgData name="Pamela Menares A." userId="S::pmenaresa@duoc.cl::a95b9275-3465-4317-aedc-8c1ab3c21493" providerId="AD" clId="Web-{0AF7E9ED-C5FD-4FD0-94A3-B87A18CDFBA9}" dt="2023-01-03T13:29:27.158" v="3"/>
      <pc:docMkLst>
        <pc:docMk/>
      </pc:docMkLst>
      <pc:sldChg chg="modSp">
        <pc:chgData name="Pamela Menares A." userId="S::pmenaresa@duoc.cl::a95b9275-3465-4317-aedc-8c1ab3c21493" providerId="AD" clId="Web-{0AF7E9ED-C5FD-4FD0-94A3-B87A18CDFBA9}" dt="2023-01-03T13:29:01.157" v="0" actId="1076"/>
        <pc:sldMkLst>
          <pc:docMk/>
          <pc:sldMk cId="2042176908" sldId="277"/>
        </pc:sldMkLst>
        <pc:spChg chg="mod">
          <ac:chgData name="Pamela Menares A." userId="S::pmenaresa@duoc.cl::a95b9275-3465-4317-aedc-8c1ab3c21493" providerId="AD" clId="Web-{0AF7E9ED-C5FD-4FD0-94A3-B87A18CDFBA9}" dt="2023-01-03T13:29:01.157" v="0" actId="1076"/>
          <ac:spMkLst>
            <pc:docMk/>
            <pc:sldMk cId="2042176908" sldId="277"/>
            <ac:spMk id="3" creationId="{00000000-0000-0000-0000-000000000000}"/>
          </ac:spMkLst>
        </pc:spChg>
      </pc:sldChg>
      <pc:sldChg chg="del">
        <pc:chgData name="Pamela Menares A." userId="S::pmenaresa@duoc.cl::a95b9275-3465-4317-aedc-8c1ab3c21493" providerId="AD" clId="Web-{0AF7E9ED-C5FD-4FD0-94A3-B87A18CDFBA9}" dt="2023-01-03T13:29:17.048" v="1"/>
        <pc:sldMkLst>
          <pc:docMk/>
          <pc:sldMk cId="4258784292" sldId="291"/>
        </pc:sldMkLst>
      </pc:sldChg>
      <pc:sldChg chg="del">
        <pc:chgData name="Pamela Menares A." userId="S::pmenaresa@duoc.cl::a95b9275-3465-4317-aedc-8c1ab3c21493" providerId="AD" clId="Web-{0AF7E9ED-C5FD-4FD0-94A3-B87A18CDFBA9}" dt="2023-01-03T13:29:21.298" v="2"/>
        <pc:sldMkLst>
          <pc:docMk/>
          <pc:sldMk cId="926987900" sldId="293"/>
        </pc:sldMkLst>
      </pc:sldChg>
      <pc:sldChg chg="add replId">
        <pc:chgData name="Pamela Menares A." userId="S::pmenaresa@duoc.cl::a95b9275-3465-4317-aedc-8c1ab3c21493" providerId="AD" clId="Web-{0AF7E9ED-C5FD-4FD0-94A3-B87A18CDFBA9}" dt="2023-01-03T13:29:27.158" v="3"/>
        <pc:sldMkLst>
          <pc:docMk/>
          <pc:sldMk cId="2870896833" sldId="31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03-01-2023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4998572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434340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2911475"/>
            <a:ext cx="4343400" cy="1231106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icksdesign.co.uk/boxmodel/" TargetMode="External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9050" y="5502275"/>
            <a:ext cx="10668000" cy="1752600"/>
          </a:xfrm>
          <a:solidFill>
            <a:srgbClr val="317DE2"/>
          </a:solidFill>
        </p:spPr>
        <p:txBody>
          <a:bodyPr/>
          <a:lstStyle/>
          <a:p>
            <a:r>
              <a:rPr lang="es-CL" dirty="0"/>
              <a:t>INTRODUCCIÓN A LAS HOJAS DE ESTILO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MODELO DE CAJA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15621000" cy="1107996"/>
          </a:xfrm>
        </p:spPr>
        <p:txBody>
          <a:bodyPr/>
          <a:lstStyle/>
          <a:p>
            <a:pPr algn="just"/>
            <a:r>
              <a:rPr lang="es-ES" sz="3600" dirty="0"/>
              <a:t>La propiedad que permite definir el tipo de caja que se aplicará a un elemento esta dado por  la propiedad display.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050" y="415288"/>
            <a:ext cx="1843465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0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9050" y="5502275"/>
            <a:ext cx="10668000" cy="1752600"/>
          </a:xfrm>
          <a:solidFill>
            <a:srgbClr val="317DE2"/>
          </a:solidFill>
        </p:spPr>
        <p:txBody>
          <a:bodyPr/>
          <a:lstStyle/>
          <a:p>
            <a:r>
              <a:rPr lang="es-CL" dirty="0"/>
              <a:t>INTRODUCCIÓN A LAS HOJAS DE ESTILO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7089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INTRODUCCIÓN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65570" y="4137983"/>
            <a:ext cx="15697200" cy="1107996"/>
          </a:xfrm>
        </p:spPr>
        <p:txBody>
          <a:bodyPr/>
          <a:lstStyle/>
          <a:p>
            <a:pPr algn="just"/>
            <a:r>
              <a:rPr lang="es-ES_tradnl" sz="3600" dirty="0"/>
              <a:t>Las cajas son los elementos mas usados en CSS, en esta sesión se explicará cómo trabajar los elementos básicos del Modelo de Cajas en CSS.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050" y="415288"/>
            <a:ext cx="1843465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7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CONTENIDOS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016124" y="3368675"/>
            <a:ext cx="18087976" cy="3077766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Modelo de caja CSS.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Manejo de bordes.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3600" dirty="0"/>
              <a:t>Manejo de alineación.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_tradnl" sz="3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_tradnl" sz="3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050" y="415288"/>
            <a:ext cx="1843465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0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MODELO DE CAJA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15621000" cy="3077766"/>
          </a:xfrm>
        </p:spPr>
        <p:txBody>
          <a:bodyPr/>
          <a:lstStyle/>
          <a:p>
            <a:pPr algn="just"/>
            <a:r>
              <a:rPr lang="es-ES" sz="3600" dirty="0"/>
              <a:t>El modelo de cajas es una de las características más importantes de CSS, esto condiciona el diseño de todas las páginas web.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Con el modelo de cajas CSS hace que todos los elementos de una página se representen mediante cajas rectangulares.</a:t>
            </a:r>
          </a:p>
          <a:p>
            <a:pPr algn="just"/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A68378-E4D7-254D-8391-13EDF0192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0" y="6016740"/>
            <a:ext cx="12367260" cy="3200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050" y="415288"/>
            <a:ext cx="1843465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3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MODELO DE CAJA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2127250" y="2592502"/>
            <a:ext cx="15468600" cy="1415772"/>
          </a:xfrm>
        </p:spPr>
        <p:txBody>
          <a:bodyPr/>
          <a:lstStyle/>
          <a:p>
            <a:pPr algn="just"/>
            <a:r>
              <a:rPr lang="es-ES" sz="3600" dirty="0"/>
              <a:t>Los navegadores generan las cajas de manera automáticas pero el CSS permite modificar las características.</a:t>
            </a:r>
          </a:p>
          <a:p>
            <a:pPr algn="just"/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C80D6E-3977-BD41-A5A9-AAD23B3DC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486" y="3902075"/>
            <a:ext cx="6617621" cy="62243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1A9F1E2-7EAE-9042-B361-28A9B12425DC}"/>
              </a:ext>
            </a:extLst>
          </p:cNvPr>
          <p:cNvSpPr txBox="1"/>
          <p:nvPr/>
        </p:nvSpPr>
        <p:spPr>
          <a:xfrm flipH="1">
            <a:off x="6318250" y="10257926"/>
            <a:ext cx="6874756" cy="706816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45700" rIns="91425" bIns="45700" rtlCol="0" anchor="t" anchorCtr="0">
            <a:noAutofit/>
          </a:bodyPr>
          <a:lstStyle/>
          <a:p>
            <a:r>
              <a:rPr lang="es-CL" sz="2000" dirty="0"/>
              <a:t>Modelo públicado  por </a:t>
            </a:r>
            <a:r>
              <a:rPr lang="es-CL" sz="2000" dirty="0">
                <a:hlinkClick r:id="rId3"/>
              </a:rPr>
              <a:t>https://hicksdesign.co.uk/boxmodel/</a:t>
            </a:r>
            <a:endParaRPr lang="es-CL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9050" y="415288"/>
            <a:ext cx="1843465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6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MODELO DE CAJA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87675"/>
            <a:ext cx="15621000" cy="4739759"/>
          </a:xfrm>
        </p:spPr>
        <p:txBody>
          <a:bodyPr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Contenido (content) es el contenido de nuestra página.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El relleno (padding) es el espacio adicional entre el contenido y el borde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El borde (border) línea que encierra completamente el contenido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El margen (margin) permite definir un espacio en blanco alrededor del borde y que separa a la caja con las cajas adyacentes.</a:t>
            </a:r>
          </a:p>
          <a:p>
            <a:pPr algn="just"/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050" y="415288"/>
            <a:ext cx="1843465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8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MODELO DE CAJA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911475"/>
            <a:ext cx="15621000" cy="6401753"/>
          </a:xfrm>
        </p:spPr>
        <p:txBody>
          <a:bodyPr/>
          <a:lstStyle/>
          <a:p>
            <a:pPr algn="just"/>
            <a:r>
              <a:rPr lang="es-ES" sz="3600" dirty="0"/>
              <a:t>CSS trabaja con dos tipos de cajas: cajas en bloque y cajas en línea</a:t>
            </a:r>
          </a:p>
          <a:p>
            <a:pPr algn="just"/>
            <a:endParaRPr lang="es-ES" sz="3600" dirty="0"/>
          </a:p>
          <a:p>
            <a:pPr algn="just"/>
            <a:r>
              <a:rPr lang="es-ES" sz="3600" dirty="0"/>
              <a:t>Cuando se define una caja como un bloque (block), esta se comportará de la siguiente manera:</a:t>
            </a:r>
          </a:p>
          <a:p>
            <a:pPr algn="just"/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La caja se extenderá para llenar todo el espacio disponible que le proporcione su contenedor. En la mayoría de los casos llenará el 100% del espacio disponible.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La caja fuerza un salto de línea al llegar al final de la línea.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Se respetan las propiedades ancho y alto.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El área de relleno, el margen y el borde mantienen a los otros elementos separados de la caja.</a:t>
            </a:r>
          </a:p>
          <a:p>
            <a:pPr algn="just"/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050" y="415288"/>
            <a:ext cx="1843465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MODELO DE CAJA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898650" y="2911475"/>
            <a:ext cx="15773400" cy="1415772"/>
          </a:xfrm>
        </p:spPr>
        <p:txBody>
          <a:bodyPr/>
          <a:lstStyle/>
          <a:p>
            <a:pPr algn="just"/>
            <a:r>
              <a:rPr lang="es-ES" sz="3600" dirty="0"/>
              <a:t>Elementos como los títulos de encabezado (h1..hn) y los párrafos (p) por defecto usan visualización en bloque.</a:t>
            </a:r>
          </a:p>
          <a:p>
            <a:pPr algn="just"/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148790-29B1-9049-B9DA-59E8CF6B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581" y="4435475"/>
            <a:ext cx="9223375" cy="4978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050" y="415288"/>
            <a:ext cx="1843465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45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403850" y="884157"/>
            <a:ext cx="9525000" cy="738664"/>
          </a:xfrm>
        </p:spPr>
        <p:txBody>
          <a:bodyPr/>
          <a:lstStyle/>
          <a:p>
            <a:r>
              <a:rPr lang="es-ES_tradnl" dirty="0"/>
              <a:t>MODELO DE CAJA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>
          <a:xfrm>
            <a:off x="1974850" y="2593558"/>
            <a:ext cx="15621000" cy="4985980"/>
          </a:xfrm>
        </p:spPr>
        <p:txBody>
          <a:bodyPr/>
          <a:lstStyle/>
          <a:p>
            <a:pPr algn="just"/>
            <a:r>
              <a:rPr lang="es-ES" sz="3600" dirty="0"/>
              <a:t>Cuando se define una caja como un línea (inline), esta se comportará de la siguiente manera:</a:t>
            </a:r>
          </a:p>
          <a:p>
            <a:pPr algn="just"/>
            <a:endParaRPr lang="es-E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La caja no fuerza ningún salto de línea al llegar al final de la línea.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Las propiedades ancho y alto no se usan.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/>
              <a:t>Sí se aplica área de relleno, margen y bordes estas no mantendrán otras cajas alejadas que estén en línea.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ES" sz="3600" dirty="0"/>
          </a:p>
          <a:p>
            <a:pPr algn="just"/>
            <a:r>
              <a:rPr lang="es-ES" sz="3600" dirty="0"/>
              <a:t>Elementos como &lt;a&gt; y  &lt;span&gt; usan visualización en línea por defecto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6E339A-318A-E247-B983-798A3FB97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50" y="7597996"/>
            <a:ext cx="9493250" cy="29051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050" y="415288"/>
            <a:ext cx="1843465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8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B75D4D117AD34992BEA64BC812A0C3" ma:contentTypeVersion="10" ma:contentTypeDescription="Crear nuevo documento." ma:contentTypeScope="" ma:versionID="863abe8e4445a4219002ef0e2fa49975">
  <xsd:schema xmlns:xsd="http://www.w3.org/2001/XMLSchema" xmlns:xs="http://www.w3.org/2001/XMLSchema" xmlns:p="http://schemas.microsoft.com/office/2006/metadata/properties" xmlns:ns2="97e326ec-e75a-44cf-ab99-a84221681e58" xmlns:ns3="896d676a-77ec-4696-9592-30e71512d6b5" targetNamespace="http://schemas.microsoft.com/office/2006/metadata/properties" ma:root="true" ma:fieldsID="0277f73b66585d7c92c94cf4002b1b61" ns2:_="" ns3:_="">
    <xsd:import namespace="97e326ec-e75a-44cf-ab99-a84221681e58"/>
    <xsd:import namespace="896d676a-77ec-4696-9592-30e71512d6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e326ec-e75a-44cf-ab99-a84221681e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3" nillable="true" ma:displayName="MediaServiceDateTaken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6d676a-77ec-4696-9592-30e71512d6b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7e326ec-e75a-44cf-ab99-a84221681e5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BC14AB-242F-4EB2-A089-EC46FDB4DE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e326ec-e75a-44cf-ab99-a84221681e58"/>
    <ds:schemaRef ds:uri="896d676a-77ec-4696-9592-30e71512d6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0A64F5-C04B-4FDE-9289-FEC6D6F8A495}">
  <ds:schemaRefs>
    <ds:schemaRef ds:uri="http://schemas.microsoft.com/office/2006/metadata/properties"/>
    <ds:schemaRef ds:uri="http://schemas.microsoft.com/office/infopath/2007/PartnerControls"/>
    <ds:schemaRef ds:uri="97e326ec-e75a-44cf-ab99-a84221681e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1610</TotalTime>
  <Words>374</Words>
  <Application>Microsoft Office PowerPoint</Application>
  <PresentationFormat>Personalizado</PresentationFormat>
  <Paragraphs>50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Cuenta Microsoft</cp:lastModifiedBy>
  <cp:revision>79</cp:revision>
  <dcterms:created xsi:type="dcterms:W3CDTF">2021-04-02T01:36:00Z</dcterms:created>
  <dcterms:modified xsi:type="dcterms:W3CDTF">2023-01-03T13:29:27Z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0x010100B5B75D4D117AD34992BEA64BC812A0C3</vt:lpwstr>
  </property>
  <property fmtid="{D5CDD505-2E9C-101B-9397-08002B2CF9AE}" pid="6" name="MediaServiceImageTags">
    <vt:lpwstr/>
  </property>
</Properties>
</file>