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3"/>
  </p:notesMasterIdLst>
  <p:sldIdLst>
    <p:sldId id="261" r:id="rId5"/>
    <p:sldId id="337" r:id="rId6"/>
    <p:sldId id="344" r:id="rId7"/>
    <p:sldId id="339" r:id="rId8"/>
    <p:sldId id="498" r:id="rId9"/>
    <p:sldId id="499" r:id="rId10"/>
    <p:sldId id="361" r:id="rId11"/>
    <p:sldId id="332" r:id="rId12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0532"/>
    <a:srgbClr val="257CE1"/>
    <a:srgbClr val="C2D501"/>
    <a:srgbClr val="B14EC4"/>
    <a:srgbClr val="FF595A"/>
    <a:srgbClr val="D39F17"/>
    <a:srgbClr val="58C0E9"/>
    <a:srgbClr val="DC0031"/>
    <a:srgbClr val="EF7821"/>
    <a:srgbClr val="C4D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8C29B-58BD-774F-252E-48170C4F84CB}" v="2" dt="2023-07-14T22:19:22.18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0"/>
    <p:restoredTop sz="94558"/>
  </p:normalViewPr>
  <p:slideViewPr>
    <p:cSldViewPr>
      <p:cViewPr varScale="1">
        <p:scale>
          <a:sx n="42" d="100"/>
          <a:sy n="42" d="100"/>
        </p:scale>
        <p:origin x="552" y="72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ario invitado" userId="S::urn:spo:anon#f1c305171710ca91f4c67da967c74cb0df7a9cf8083d276f90ebed3991c7b1c6::" providerId="AD" clId="Web-{4F78C29B-58BD-774F-252E-48170C4F84CB}"/>
    <pc:docChg chg="modSld">
      <pc:chgData name="Usuario invitado" userId="S::urn:spo:anon#f1c305171710ca91f4c67da967c74cb0df7a9cf8083d276f90ebed3991c7b1c6::" providerId="AD" clId="Web-{4F78C29B-58BD-774F-252E-48170C4F84CB}" dt="2023-07-14T22:19:22.180" v="0" actId="20577"/>
      <pc:docMkLst>
        <pc:docMk/>
      </pc:docMkLst>
      <pc:sldChg chg="modSp">
        <pc:chgData name="Usuario invitado" userId="S::urn:spo:anon#f1c305171710ca91f4c67da967c74cb0df7a9cf8083d276f90ebed3991c7b1c6::" providerId="AD" clId="Web-{4F78C29B-58BD-774F-252E-48170C4F84CB}" dt="2023-07-14T22:19:22.180" v="0" actId="20577"/>
        <pc:sldMkLst>
          <pc:docMk/>
          <pc:sldMk cId="3642932644" sldId="261"/>
        </pc:sldMkLst>
        <pc:spChg chg="mod">
          <ac:chgData name="Usuario invitado" userId="S::urn:spo:anon#f1c305171710ca91f4c67da967c74cb0df7a9cf8083d276f90ebed3991c7b1c6::" providerId="AD" clId="Web-{4F78C29B-58BD-774F-252E-48170C4F84CB}" dt="2023-07-14T22:19:22.180" v="0" actId="20577"/>
          <ac:spMkLst>
            <pc:docMk/>
            <pc:sldMk cId="3642932644" sldId="261"/>
            <ac:spMk id="2" creationId="{9570841C-0ACF-DE6F-43AC-3E3396A2923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35674-3C19-9844-8370-EE59E1CD260A}" type="datetimeFigureOut">
              <a:rPr lang="es-CL" smtClean="0"/>
              <a:t>14-07-2023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2C890-E6DE-1A45-98C6-E722FA6368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139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6358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7523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4328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9F4E23B3-D17D-BBDA-CF94-0F577C2DCC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0E109FA-AB96-844B-8998-73B547E74E45}"/>
              </a:ext>
            </a:extLst>
          </p:cNvPr>
          <p:cNvSpPr/>
          <p:nvPr userDrawn="1"/>
        </p:nvSpPr>
        <p:spPr>
          <a:xfrm>
            <a:off x="2838209" y="9464675"/>
            <a:ext cx="8841105" cy="0"/>
          </a:xfrm>
          <a:custGeom>
            <a:avLst/>
            <a:gdLst/>
            <a:ahLst/>
            <a:cxnLst/>
            <a:rect l="l" t="t" r="r" b="b"/>
            <a:pathLst>
              <a:path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293DC4AC-3CD1-B728-F1D4-9297A3D9EA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75BA927C-DF3C-76F9-F858-D08E957A4C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0"/>
            <a:ext cx="20109342" cy="11305614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B6946770-F426-2FD2-6657-14F29D5A8E25}"/>
              </a:ext>
            </a:extLst>
          </p:cNvPr>
          <p:cNvSpPr/>
          <p:nvPr userDrawn="1"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38E6F079-F9D6-8270-ADE8-DE597BD2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65914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CC49A5DC-7F63-7053-BF30-9BEB915A8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7E369C9-9696-52E0-3D5A-4A3A83A9C2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EDE5CBD5-32E9-715D-214E-87F7F64407EA}"/>
              </a:ext>
            </a:extLst>
          </p:cNvPr>
          <p:cNvSpPr/>
          <p:nvPr userDrawn="1"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FA2B3E84-593C-1926-74EE-AA7B31F6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828" y="76582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54578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2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70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1AAB55C-247D-ECE0-5655-F1E1F2AF1A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40"/>
            <a:ext cx="20110047" cy="1130601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2F0E50CD-FEFD-B21C-4BE3-4F2AA373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1786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7461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21D21F6-64EA-9F7E-F1FC-89374B3096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94F59E7-28C4-825A-1194-67522AF9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650" y="74834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7451F99-8CB8-50AA-1CC0-54512CBB6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2C83ACDF-F359-C1DD-3AF9-368B761A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050" y="70262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4336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2F738965-FD99-AFAE-3CAA-5CEAF99952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4AB59064-93F0-56FE-006F-C58F84A8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0" y="69500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3973E67C-611D-F88A-80C1-185A9B8D41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3E466965-0C09-5FCB-13FD-111D1D2AD2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98C6A4D7-FDE0-20C5-1EB3-30217CE5E1DC}"/>
              </a:ext>
            </a:extLst>
          </p:cNvPr>
          <p:cNvSpPr/>
          <p:nvPr userDrawn="1"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EE9CC866-5882-3C12-E5D7-404765C1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028" y="45340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3858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FADFFD87-E732-F006-B065-62B946429B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FB62982-E03B-E5B0-2921-4742F850F5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FA473640-6785-830B-E009-5E08A060B6B1}"/>
              </a:ext>
            </a:extLst>
          </p:cNvPr>
          <p:cNvSpPr/>
          <p:nvPr userDrawn="1"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B55FBF2B-6203-81C7-B7DD-070ABE20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428" y="8207476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1109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38F75-3EE0-1345-84D2-95B57EB1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14BF04F1-8F4E-3E46-A3B2-80F47EADF391}"/>
              </a:ext>
            </a:extLst>
          </p:cNvPr>
          <p:cNvSpPr/>
          <p:nvPr userDrawn="1"/>
        </p:nvSpPr>
        <p:spPr>
          <a:xfrm>
            <a:off x="-6350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932DF43-D838-5B47-A92B-B88C568B4A19}"/>
              </a:ext>
            </a:extLst>
          </p:cNvPr>
          <p:cNvSpPr/>
          <p:nvPr userDrawn="1"/>
        </p:nvSpPr>
        <p:spPr>
          <a:xfrm>
            <a:off x="16938421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69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69" h="511175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69" h="511175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69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DEB8F4A-6C01-284B-B123-A27D152597CD}"/>
              </a:ext>
            </a:extLst>
          </p:cNvPr>
          <p:cNvSpPr/>
          <p:nvPr userDrawn="1"/>
        </p:nvSpPr>
        <p:spPr>
          <a:xfrm>
            <a:off x="18623540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59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5">
            <a:extLst>
              <a:ext uri="{FF2B5EF4-FFF2-40B4-BE49-F238E27FC236}">
                <a16:creationId xmlns:a16="http://schemas.microsoft.com/office/drawing/2014/main" id="{50440F77-9AF6-2142-A93F-4B5F6DDBD871}"/>
              </a:ext>
            </a:extLst>
          </p:cNvPr>
          <p:cNvGrpSpPr/>
          <p:nvPr userDrawn="1"/>
        </p:nvGrpSpPr>
        <p:grpSpPr>
          <a:xfrm>
            <a:off x="19053919" y="10117702"/>
            <a:ext cx="427355" cy="597535"/>
            <a:chOff x="19053919" y="10117702"/>
            <a:chExt cx="427355" cy="59753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B5FF8718-DC05-C046-A01E-6155D9ABE0D5}"/>
                </a:ext>
              </a:extLst>
            </p:cNvPr>
            <p:cNvSpPr/>
            <p:nvPr/>
          </p:nvSpPr>
          <p:spPr>
            <a:xfrm>
              <a:off x="19053919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680319A8-C88C-E845-B967-74CD5DD4CA96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38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248CA032-B7CF-AC47-80C3-3DC0FECADE87}"/>
              </a:ext>
            </a:extLst>
          </p:cNvPr>
          <p:cNvSpPr/>
          <p:nvPr userDrawn="1"/>
        </p:nvSpPr>
        <p:spPr>
          <a:xfrm>
            <a:off x="727227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70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70" h="511175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70" h="511175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70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AB72D184-1BCC-8E4D-AB97-E7C9B55D20C7}"/>
              </a:ext>
            </a:extLst>
          </p:cNvPr>
          <p:cNvSpPr/>
          <p:nvPr userDrawn="1"/>
        </p:nvSpPr>
        <p:spPr>
          <a:xfrm>
            <a:off x="2412348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60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4">
            <a:extLst>
              <a:ext uri="{FF2B5EF4-FFF2-40B4-BE49-F238E27FC236}">
                <a16:creationId xmlns:a16="http://schemas.microsoft.com/office/drawing/2014/main" id="{A2800012-DA06-CF45-A47A-D4B30EA37B75}"/>
              </a:ext>
            </a:extLst>
          </p:cNvPr>
          <p:cNvGrpSpPr/>
          <p:nvPr userDrawn="1"/>
        </p:nvGrpSpPr>
        <p:grpSpPr>
          <a:xfrm>
            <a:off x="2842727" y="10117702"/>
            <a:ext cx="427355" cy="597535"/>
            <a:chOff x="2842727" y="10117702"/>
            <a:chExt cx="427355" cy="597535"/>
          </a:xfrm>
        </p:grpSpPr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039AC548-D805-B546-AF98-3B421C054969}"/>
                </a:ext>
              </a:extLst>
            </p:cNvPr>
            <p:cNvSpPr/>
            <p:nvPr/>
          </p:nvSpPr>
          <p:spPr>
            <a:xfrm>
              <a:off x="2842727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DAA5A1C9-3FFD-F741-93B2-F1CDA55129CC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</p:spPr>
        </p:pic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2AF2BE2F-4D9A-CF4D-AF78-BAD6CC1B2837}"/>
              </a:ext>
            </a:extLst>
          </p:cNvPr>
          <p:cNvSpPr/>
          <p:nvPr userDrawn="1"/>
        </p:nvSpPr>
        <p:spPr>
          <a:xfrm>
            <a:off x="17840597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E6AC5AA0-C4FD-A742-898F-2F81DD6B4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227" y="755454"/>
            <a:ext cx="16792423" cy="738664"/>
          </a:xfrm>
        </p:spPr>
        <p:txBody>
          <a:bodyPr/>
          <a:lstStyle>
            <a:lvl1pPr algn="r"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</a:t>
            </a:r>
            <a:endParaRPr lang="es-C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9" r:id="rId4"/>
    <p:sldLayoutId id="2147483664" r:id="rId5"/>
    <p:sldLayoutId id="2147483670" r:id="rId6"/>
    <p:sldLayoutId id="2147483677" r:id="rId7"/>
    <p:sldLayoutId id="2147483666" r:id="rId8"/>
    <p:sldLayoutId id="2147483665" r:id="rId9"/>
    <p:sldLayoutId id="2147483663" r:id="rId10"/>
    <p:sldLayoutId id="2147483673" r:id="rId11"/>
    <p:sldLayoutId id="2147483671" r:id="rId12"/>
    <p:sldLayoutId id="2147483678" r:id="rId1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0841C-0ACF-DE6F-43AC-3E3396A29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9730" y="7026275"/>
            <a:ext cx="11582400" cy="2339102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3800" spc="-10" dirty="0"/>
              <a:t>EXPERIENCIA DE APRENDIZAJE 3</a:t>
            </a:r>
            <a:br>
              <a:rPr lang="es-CL" sz="3800" spc="-10" dirty="0"/>
            </a:br>
            <a:r>
              <a:rPr lang="es-CL" sz="3800" b="0" dirty="0"/>
              <a:t>INTERFAZ GRÁFICA Y CONEXIÓN A BASE DE </a:t>
            </a:r>
            <a:r>
              <a:rPr lang="es-CL" sz="3800" b="0"/>
              <a:t>DATOS</a:t>
            </a:r>
            <a:br>
              <a:rPr lang="es-CL" sz="3800" dirty="0"/>
            </a:br>
            <a:r>
              <a:rPr lang="es-CL" sz="3800" dirty="0"/>
              <a:t> Interfaz Gráfica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9BAB8-5980-04D6-9003-ABBE79FC69B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926080" y="9554269"/>
            <a:ext cx="8712681" cy="430887"/>
          </a:xfrm>
        </p:spPr>
        <p:txBody>
          <a:bodyPr/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MX" sz="2800" dirty="0"/>
              <a:t>PGY2121-Desarrollo de Software y Escritorio</a:t>
            </a:r>
          </a:p>
        </p:txBody>
      </p:sp>
    </p:spTree>
    <p:extLst>
      <p:ext uri="{BB962C8B-B14F-4D97-AF65-F5344CB8AC3E}">
        <p14:creationId xmlns:p14="http://schemas.microsoft.com/office/powerpoint/2010/main" val="364293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FB337F0-2FCC-924F-952C-07C673B763B0}"/>
              </a:ext>
            </a:extLst>
          </p:cNvPr>
          <p:cNvSpPr/>
          <p:nvPr/>
        </p:nvSpPr>
        <p:spPr>
          <a:xfrm>
            <a:off x="9594850" y="1894185"/>
            <a:ext cx="53575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CONTENIDO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A3E674A-F038-D144-A91A-8FBF8FFE0F11}"/>
              </a:ext>
            </a:extLst>
          </p:cNvPr>
          <p:cNvSpPr txBox="1">
            <a:spLocks/>
          </p:cNvSpPr>
          <p:nvPr/>
        </p:nvSpPr>
        <p:spPr>
          <a:xfrm>
            <a:off x="9674860" y="3292475"/>
            <a:ext cx="1066800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6000" dirty="0">
                <a:latin typeface="Arial Black" panose="020B0604020202020204" pitchFamily="34" charset="0"/>
                <a:cs typeface="Arial Black" panose="020B0604020202020204" pitchFamily="34" charset="0"/>
              </a:rPr>
              <a:t>01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325E44F9-8B81-FD43-8DCF-00283585DD6D}"/>
              </a:ext>
            </a:extLst>
          </p:cNvPr>
          <p:cNvSpPr txBox="1">
            <a:spLocks/>
          </p:cNvSpPr>
          <p:nvPr/>
        </p:nvSpPr>
        <p:spPr>
          <a:xfrm>
            <a:off x="9653270" y="4215805"/>
            <a:ext cx="3860165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3000" dirty="0"/>
              <a:t>CREAR MENÚS</a:t>
            </a:r>
          </a:p>
        </p:txBody>
      </p:sp>
    </p:spTree>
    <p:extLst>
      <p:ext uri="{BB962C8B-B14F-4D97-AF65-F5344CB8AC3E}">
        <p14:creationId xmlns:p14="http://schemas.microsoft.com/office/powerpoint/2010/main" val="397944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87A9F761-F66D-564C-A85F-5D24B1E7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0" y="7559675"/>
            <a:ext cx="10134600" cy="1015663"/>
          </a:xfrm>
        </p:spPr>
        <p:txBody>
          <a:bodyPr/>
          <a:lstStyle/>
          <a:p>
            <a:pPr algn="r"/>
            <a:r>
              <a:rPr lang="es-CL" sz="6600" dirty="0"/>
              <a:t>CREAR MENÚ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C622BE7-4A49-A749-B2F2-EA3AD97A1AEF}"/>
              </a:ext>
            </a:extLst>
          </p:cNvPr>
          <p:cNvSpPr txBox="1">
            <a:spLocks/>
          </p:cNvSpPr>
          <p:nvPr/>
        </p:nvSpPr>
        <p:spPr>
          <a:xfrm>
            <a:off x="12677531" y="6082347"/>
            <a:ext cx="1905000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CL" sz="9600" dirty="0">
                <a:latin typeface="Arial Black" panose="020B0604020202020204" pitchFamily="34" charset="0"/>
                <a:cs typeface="Arial Black" panose="020B06040202020202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11757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Crear Menú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65353A1-4022-2DDA-EAE3-A14E27284EFB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67388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s-CL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menú</a:t>
            </a:r>
            <a:r>
              <a:rPr lang="es-CL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nos brinda opciones que queremos realizar en nuestro sistema.</a:t>
            </a:r>
            <a:endParaRPr lang="es-ES_tradnl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  <a:defRPr/>
            </a:pPr>
            <a:endParaRPr lang="es-CL" sz="36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  <a:defRPr/>
            </a:pPr>
            <a:endParaRPr lang="es-CL" sz="36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  <a:defRPr/>
            </a:pPr>
            <a:endParaRPr lang="es-CL" sz="36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  <a:defRPr/>
            </a:pPr>
            <a:endParaRPr lang="es-CL" sz="36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  <a:defRPr/>
            </a:pPr>
            <a:endParaRPr lang="es-CL" sz="36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  <a:defRPr/>
            </a:pPr>
            <a:endParaRPr lang="es-CL" sz="36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  <a:defRPr/>
            </a:pPr>
            <a:endParaRPr lang="es-CL" sz="36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  <a:defRPr/>
            </a:pPr>
            <a:endParaRPr lang="es-CL" sz="36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  <a:defRPr/>
            </a:pPr>
            <a:endParaRPr lang="es-CL" sz="36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  <a:defRPr/>
            </a:pPr>
            <a:endParaRPr lang="es-CL" sz="36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6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Calibri"/>
            </a:endParaRPr>
          </a:p>
          <a:p>
            <a:pPr algn="just"/>
            <a:r>
              <a:rPr lang="es-CL" sz="3600" dirty="0">
                <a:solidFill>
                  <a:schemeClr val="tx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</a:p>
          <a:p>
            <a:pPr algn="just"/>
            <a:r>
              <a:rPr lang="es-CL" sz="3600" b="1" dirty="0">
                <a:solidFill>
                  <a:schemeClr val="tx1"/>
                </a:solidFill>
                <a:latin typeface="Arial"/>
                <a:ea typeface="+mj-ea"/>
                <a:cs typeface="Arial"/>
                <a:sym typeface="Calibri"/>
              </a:rPr>
              <a:t>	</a:t>
            </a:r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 descr="http://1.bp.blogspot.com/_8KpD5Va3HTU/TT7uSpdCfuI/AAAAAAAAAF8/xPBWJlnQmqg/s1600/hierarcy%2Bof%2Bmenubar.png">
            <a:extLst>
              <a:ext uri="{FF2B5EF4-FFF2-40B4-BE49-F238E27FC236}">
                <a16:creationId xmlns:a16="http://schemas.microsoft.com/office/drawing/2014/main" id="{EB23C646-4266-6EA3-CE52-8D0A57E15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5277" y="4740275"/>
            <a:ext cx="9802174" cy="3968299"/>
          </a:xfrm>
          <a:prstGeom prst="rect">
            <a:avLst/>
          </a:prstGeom>
          <a:noFill/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7918FFF-ADC4-2265-9C06-2726DDA78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0450" y="4478553"/>
            <a:ext cx="6210803" cy="4491741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1496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Crear Menú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65353A1-4022-2DDA-EAE3-A14E27284EFB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67388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_tradnl" sz="3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JMenuBar</a:t>
            </a:r>
            <a:endParaRPr lang="es-ES_tradnl" sz="36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el elemento principal cuando vamos a crear menús, ya que provee la barra donde se alojarán cada una de las opciones deseadas.</a:t>
            </a:r>
          </a:p>
          <a:p>
            <a:pPr algn="just"/>
            <a:endParaRPr lang="es-CL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_tradnl" sz="3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JMenu</a:t>
            </a:r>
            <a:endParaRPr lang="es-ES_tradnl" sz="36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quien contiene el resto de opciones. Aloja otros elementos como botones, etiquetas, campos, otros menús, entre otros.</a:t>
            </a:r>
          </a:p>
          <a:p>
            <a:pPr algn="just"/>
            <a:endParaRPr lang="es-CL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3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JMenuItem</a:t>
            </a:r>
            <a:endParaRPr lang="es-CL" sz="36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Representan opciones del menú, por ejemplo el Menú "Archivo", contendrá los </a:t>
            </a:r>
            <a:r>
              <a:rPr lang="es-CL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lang="es-CL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"Abrir", "Guardar” y ”Salir".</a:t>
            </a:r>
          </a:p>
          <a:p>
            <a:pPr>
              <a:buNone/>
              <a:defRPr/>
            </a:pPr>
            <a:endParaRPr lang="es-CL" sz="36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  <a:defRPr/>
            </a:pPr>
            <a:endParaRPr lang="es-CL" sz="36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  <a:defRPr/>
            </a:pPr>
            <a:endParaRPr lang="es-CL" sz="36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  <a:defRPr/>
            </a:pPr>
            <a:endParaRPr lang="es-CL" sz="36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  <a:defRPr/>
            </a:pPr>
            <a:endParaRPr lang="es-CL" sz="36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  <a:defRPr/>
            </a:pPr>
            <a:endParaRPr lang="es-CL" sz="36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  <a:defRPr/>
            </a:pPr>
            <a:endParaRPr lang="es-CL" sz="36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  <a:defRPr/>
            </a:pPr>
            <a:endParaRPr lang="es-CL" sz="36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  <a:defRPr/>
            </a:pPr>
            <a:endParaRPr lang="es-CL" sz="36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  <a:defRPr/>
            </a:pPr>
            <a:endParaRPr lang="es-CL" sz="36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6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Calibri"/>
            </a:endParaRPr>
          </a:p>
          <a:p>
            <a:pPr algn="just"/>
            <a:r>
              <a:rPr lang="es-CL" sz="3600" dirty="0">
                <a:solidFill>
                  <a:schemeClr val="tx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</a:p>
          <a:p>
            <a:pPr algn="just"/>
            <a:r>
              <a:rPr lang="es-CL" sz="3600" b="1" dirty="0">
                <a:solidFill>
                  <a:schemeClr val="tx1"/>
                </a:solidFill>
                <a:latin typeface="Arial"/>
                <a:ea typeface="+mj-ea"/>
                <a:cs typeface="Arial"/>
                <a:sym typeface="Calibri"/>
              </a:rPr>
              <a:t>	</a:t>
            </a:r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C90A50A-7AE2-D3CB-6B2A-B211C561E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450" y="6180316"/>
            <a:ext cx="5704963" cy="932887"/>
          </a:xfrm>
          <a:prstGeom prst="rect">
            <a:avLst/>
          </a:prstGeom>
          <a:ln w="44450">
            <a:solidFill>
              <a:schemeClr val="accent2"/>
            </a:solidFill>
          </a:ln>
          <a:effectLst>
            <a:softEdge rad="38100"/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ADC84E3-BE71-80C7-A475-19871E12D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450" y="3825875"/>
            <a:ext cx="11025244" cy="738664"/>
          </a:xfrm>
          <a:prstGeom prst="rect">
            <a:avLst/>
          </a:prstGeom>
          <a:ln w="31750">
            <a:solidFill>
              <a:schemeClr val="accent2"/>
            </a:solidFill>
          </a:ln>
          <a:effectLst>
            <a:softEdge rad="25400"/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75E853C-872E-6245-450C-6892062D9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1111" y="8397875"/>
            <a:ext cx="2978369" cy="2422407"/>
          </a:xfrm>
          <a:prstGeom prst="rect">
            <a:avLst/>
          </a:prstGeom>
          <a:ln w="57150">
            <a:solidFill>
              <a:schemeClr val="accent2"/>
            </a:solidFill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330776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Crear Menú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65353A1-4022-2DDA-EAE3-A14E27284EFB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67388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_tradnl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se quiere agregar una nueva opción en el Menú, debemos arrastrar un </a:t>
            </a:r>
            <a:r>
              <a:rPr lang="es-ES_tradnl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MenuItem</a:t>
            </a:r>
            <a:r>
              <a:rPr lang="es-ES_tradnl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hacia un Menú:</a:t>
            </a:r>
          </a:p>
          <a:p>
            <a:pPr algn="just"/>
            <a:endParaRPr lang="es-CL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  <a:defRPr/>
            </a:pPr>
            <a:endParaRPr lang="es-CL" sz="36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  <a:defRPr/>
            </a:pPr>
            <a:endParaRPr lang="es-CL" sz="36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  <a:defRPr/>
            </a:pPr>
            <a:endParaRPr lang="es-CL" sz="36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  <a:defRPr/>
            </a:pPr>
            <a:endParaRPr lang="es-CL" sz="36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  <a:defRPr/>
            </a:pPr>
            <a:endParaRPr lang="es-CL" sz="36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  <a:defRPr/>
            </a:pPr>
            <a:endParaRPr lang="es-CL" sz="36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  <a:defRPr/>
            </a:pPr>
            <a:endParaRPr lang="es-CL" sz="36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  <a:defRPr/>
            </a:pPr>
            <a:endParaRPr lang="es-CL" sz="36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  <a:defRPr/>
            </a:pPr>
            <a:endParaRPr lang="es-CL" sz="36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  <a:defRPr/>
            </a:pPr>
            <a:endParaRPr lang="es-CL" sz="36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6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Calibri"/>
            </a:endParaRPr>
          </a:p>
          <a:p>
            <a:pPr algn="just"/>
            <a:r>
              <a:rPr lang="es-CL" sz="3600" dirty="0">
                <a:solidFill>
                  <a:schemeClr val="tx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</a:p>
          <a:p>
            <a:pPr algn="just"/>
            <a:r>
              <a:rPr lang="es-CL" sz="3600" b="1" dirty="0">
                <a:solidFill>
                  <a:schemeClr val="tx1"/>
                </a:solidFill>
                <a:latin typeface="Arial"/>
                <a:ea typeface="+mj-ea"/>
                <a:cs typeface="Arial"/>
                <a:sym typeface="Calibri"/>
              </a:rPr>
              <a:t>	</a:t>
            </a:r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016721B-2202-B935-27E4-226488AED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080" y="4130675"/>
            <a:ext cx="5608864" cy="4056410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257C3A6-2BF2-CFF7-E257-B3A3AA661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3160" y="3824726"/>
            <a:ext cx="4220936" cy="4866175"/>
          </a:xfrm>
          <a:prstGeom prst="rect">
            <a:avLst/>
          </a:prstGeom>
          <a:effectLst>
            <a:softEdge rad="38100"/>
          </a:effec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05F3745-1F66-E680-0F19-6F40218916CA}"/>
              </a:ext>
            </a:extLst>
          </p:cNvPr>
          <p:cNvCxnSpPr>
            <a:cxnSpLocks/>
          </p:cNvCxnSpPr>
          <p:nvPr/>
        </p:nvCxnSpPr>
        <p:spPr>
          <a:xfrm flipH="1" flipV="1">
            <a:off x="3879850" y="5045075"/>
            <a:ext cx="7733310" cy="3352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33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hemos aprendido?</a:t>
            </a:r>
          </a:p>
        </p:txBody>
      </p:sp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96B2B5F8-1266-F9D8-8342-1A8CBAA081BD}"/>
              </a:ext>
            </a:extLst>
          </p:cNvPr>
          <p:cNvSpPr txBox="1">
            <a:spLocks/>
          </p:cNvSpPr>
          <p:nvPr/>
        </p:nvSpPr>
        <p:spPr>
          <a:xfrm>
            <a:off x="755650" y="1920874"/>
            <a:ext cx="18664662" cy="899160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Clr>
                <a:schemeClr val="dk1"/>
              </a:buClr>
              <a:buSzPts val="2400"/>
            </a:pPr>
            <a:endParaRPr lang="es-CL" sz="4400" dirty="0">
              <a:solidFill>
                <a:schemeClr val="dk1"/>
              </a:solidFill>
              <a:latin typeface="Calibri"/>
              <a:cs typeface="Calibri"/>
            </a:endParaRPr>
          </a:p>
          <a:p>
            <a:pPr lvl="4"/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3F8F1B7A-F4E9-E5CE-32E2-14C53D8FB290}"/>
              </a:ext>
            </a:extLst>
          </p:cNvPr>
          <p:cNvSpPr txBox="1">
            <a:spLocks/>
          </p:cNvSpPr>
          <p:nvPr/>
        </p:nvSpPr>
        <p:spPr>
          <a:xfrm>
            <a:off x="789405" y="1920874"/>
            <a:ext cx="18664662" cy="899160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buClr>
                <a:srgbClr val="0F243E"/>
              </a:buClr>
              <a:buSzPts val="2400"/>
              <a:buFont typeface="Noto Sans Symbols"/>
              <a:buChar char="✔"/>
            </a:pPr>
            <a:endParaRPr lang="es-ES_tradnl" sz="4000" dirty="0">
              <a:solidFill>
                <a:schemeClr val="tx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342900" lvl="0" indent="-342900" algn="just">
              <a:buClr>
                <a:srgbClr val="0F243E"/>
              </a:buClr>
              <a:buSzPts val="2400"/>
              <a:buFont typeface="Noto Sans Symbols"/>
              <a:buChar char="✔"/>
            </a:pPr>
            <a:endParaRPr lang="es-ES_tradnl" sz="3600" dirty="0">
              <a:solidFill>
                <a:schemeClr val="tx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800100" lvl="1" indent="-342900">
              <a:buFont typeface="Zapf Dingbats"/>
              <a:buChar char="✔"/>
            </a:pPr>
            <a:r>
              <a:rPr lang="es-C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Crear Menús</a:t>
            </a:r>
          </a:p>
          <a:p>
            <a:pPr lvl="1"/>
            <a:endParaRPr lang="es-ES_tradnl" sz="36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400"/>
              <a:buFont typeface="Arial"/>
              <a:buNone/>
            </a:pPr>
            <a:endParaRPr lang="es-CL" sz="2800" dirty="0">
              <a:solidFill>
                <a:schemeClr val="tx1"/>
              </a:solidFill>
            </a:endParaRPr>
          </a:p>
          <a:p>
            <a:pPr lvl="0" algn="just">
              <a:buClr>
                <a:srgbClr val="0F243E"/>
              </a:buClr>
              <a:buSzPts val="2400"/>
            </a:pPr>
            <a:endParaRPr lang="es-CL" sz="3600" dirty="0">
              <a:solidFill>
                <a:srgbClr val="0F243E"/>
              </a:solidFill>
              <a:latin typeface="Arial" panose="020B0604020202020204" pitchFamily="34" charset="0"/>
              <a:cs typeface="Arial" panose="020B0604020202020204" pitchFamily="34" charset="0"/>
              <a:sym typeface="Franklin Gothic"/>
            </a:endParaRPr>
          </a:p>
          <a:p>
            <a:pPr marL="342900" indent="-342900" algn="just">
              <a:buClr>
                <a:schemeClr val="dk1"/>
              </a:buClr>
              <a:buSzPts val="2400"/>
            </a:pPr>
            <a:endParaRPr lang="es-CL" sz="4400" dirty="0">
              <a:solidFill>
                <a:schemeClr val="dk1"/>
              </a:solidFill>
              <a:latin typeface="Calibri"/>
              <a:cs typeface="Calibri"/>
            </a:endParaRPr>
          </a:p>
          <a:p>
            <a:pPr lvl="4"/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948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D15BE-E3B2-F743-9878-F149B7D92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1250" y="8016875"/>
            <a:ext cx="9020022" cy="3046988"/>
          </a:xfrm>
        </p:spPr>
        <p:txBody>
          <a:bodyPr/>
          <a:lstStyle/>
          <a:p>
            <a:r>
              <a:rPr lang="es-CL" sz="6600" dirty="0"/>
              <a:t>¿Qué te resultó difícil entender?</a:t>
            </a:r>
            <a:br>
              <a:rPr lang="es-CL" sz="6600" dirty="0">
                <a:solidFill>
                  <a:schemeClr val="tx1"/>
                </a:solidFill>
              </a:rPr>
            </a:br>
            <a:endParaRPr lang="es-CL" sz="6600" dirty="0"/>
          </a:p>
        </p:txBody>
      </p:sp>
    </p:spTree>
    <p:extLst>
      <p:ext uri="{BB962C8B-B14F-4D97-AF65-F5344CB8AC3E}">
        <p14:creationId xmlns:p14="http://schemas.microsoft.com/office/powerpoint/2010/main" val="152024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bb86751-ad4c-49ff-a33d-b7314027950b">
      <Terms xmlns="http://schemas.microsoft.com/office/infopath/2007/PartnerControls"/>
    </lcf76f155ced4ddcb4097134ff3c332f>
    <TaxCatchAll xmlns="4215e297-5d6e-42b1-b795-55976a17412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9A3AE23414AD41A4F4D6368514CED2" ma:contentTypeVersion="13" ma:contentTypeDescription="Crear nuevo documento." ma:contentTypeScope="" ma:versionID="e5b9210409080ab1878d310b63a91de2">
  <xsd:schema xmlns:xsd="http://www.w3.org/2001/XMLSchema" xmlns:xs="http://www.w3.org/2001/XMLSchema" xmlns:p="http://schemas.microsoft.com/office/2006/metadata/properties" xmlns:ns2="dbb86751-ad4c-49ff-a33d-b7314027950b" xmlns:ns3="4215e297-5d6e-42b1-b795-55976a17412c" targetNamespace="http://schemas.microsoft.com/office/2006/metadata/properties" ma:root="true" ma:fieldsID="13f1ec48c0d2d83b68390b1e0be9568b" ns2:_="" ns3:_="">
    <xsd:import namespace="dbb86751-ad4c-49ff-a33d-b7314027950b"/>
    <xsd:import namespace="4215e297-5d6e-42b1-b795-55976a174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b86751-ad4c-49ff-a33d-b731402795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5e297-5d6e-42b1-b795-55976a1741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f8d5977e-d2ec-4115-827c-1393f5edec4a}" ma:internalName="TaxCatchAll" ma:showField="CatchAllData" ma:web="4215e297-5d6e-42b1-b795-55976a1741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821600-D61B-433B-B6F8-A294D9BC75DD}">
  <ds:schemaRefs>
    <ds:schemaRef ds:uri="http://schemas.microsoft.com/office/2006/metadata/properties"/>
    <ds:schemaRef ds:uri="http://schemas.microsoft.com/office/infopath/2007/PartnerControls"/>
    <ds:schemaRef ds:uri="dbb86751-ad4c-49ff-a33d-b7314027950b"/>
    <ds:schemaRef ds:uri="4215e297-5d6e-42b1-b795-55976a17412c"/>
  </ds:schemaRefs>
</ds:datastoreItem>
</file>

<file path=customXml/itemProps2.xml><?xml version="1.0" encoding="utf-8"?>
<ds:datastoreItem xmlns:ds="http://schemas.openxmlformats.org/officeDocument/2006/customXml" ds:itemID="{64C43652-73DC-4C77-8E79-F06010C18C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BF0A18-574F-4CFD-981D-5882D69445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b86751-ad4c-49ff-a33d-b7314027950b"/>
    <ds:schemaRef ds:uri="4215e297-5d6e-42b1-b795-55976a1741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4822</TotalTime>
  <Words>170</Words>
  <Application>Microsoft Office PowerPoint</Application>
  <PresentationFormat>Personalizado</PresentationFormat>
  <Paragraphs>73</Paragraphs>
  <Slides>8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Office Theme</vt:lpstr>
      <vt:lpstr>EXPERIENCIA DE APRENDIZAJE 3 INTERFAZ GRÁFICA Y CONEXIÓN A BASE DE DATOS  Interfaz Gráfica</vt:lpstr>
      <vt:lpstr>Presentación de PowerPoint</vt:lpstr>
      <vt:lpstr>CREAR MENÚ</vt:lpstr>
      <vt:lpstr>Crear Menú</vt:lpstr>
      <vt:lpstr>Crear Menú</vt:lpstr>
      <vt:lpstr>Crear Menú</vt:lpstr>
      <vt:lpstr>¿Qué hemos aprendido?</vt:lpstr>
      <vt:lpstr>¿Qué te resultó difícil entender?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Daniela Taito R.</dc:creator>
  <cp:lastModifiedBy>f.saldano</cp:lastModifiedBy>
  <cp:revision>466</cp:revision>
  <dcterms:created xsi:type="dcterms:W3CDTF">2022-07-20T19:15:37Z</dcterms:created>
  <dcterms:modified xsi:type="dcterms:W3CDTF">2023-07-14T22:19:22Z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0x0101004E9A3AE23414AD41A4F4D6368514CED2</vt:lpwstr>
  </property>
</Properties>
</file>